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5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684" r:id="rId3"/>
    <p:sldMasterId id="2147483696" r:id="rId4"/>
    <p:sldMasterId id="2147483701" r:id="rId5"/>
    <p:sldMasterId id="2147483705" r:id="rId6"/>
  </p:sldMasterIdLst>
  <p:notesMasterIdLst>
    <p:notesMasterId r:id="rId30"/>
  </p:notesMasterIdLst>
  <p:sldIdLst>
    <p:sldId id="3401" r:id="rId7"/>
    <p:sldId id="272" r:id="rId8"/>
    <p:sldId id="273" r:id="rId9"/>
    <p:sldId id="274" r:id="rId10"/>
    <p:sldId id="275" r:id="rId11"/>
    <p:sldId id="276" r:id="rId12"/>
    <p:sldId id="277" r:id="rId13"/>
    <p:sldId id="278" r:id="rId14"/>
    <p:sldId id="279" r:id="rId15"/>
    <p:sldId id="3399" r:id="rId16"/>
    <p:sldId id="259" r:id="rId17"/>
    <p:sldId id="260" r:id="rId18"/>
    <p:sldId id="261" r:id="rId19"/>
    <p:sldId id="262" r:id="rId20"/>
    <p:sldId id="3402" r:id="rId21"/>
    <p:sldId id="264" r:id="rId22"/>
    <p:sldId id="356" r:id="rId23"/>
    <p:sldId id="3403" r:id="rId24"/>
    <p:sldId id="3404" r:id="rId25"/>
    <p:sldId id="266" r:id="rId26"/>
    <p:sldId id="267" r:id="rId27"/>
    <p:sldId id="268" r:id="rId28"/>
    <p:sldId id="3405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33" autoAdjust="0"/>
    <p:restoredTop sz="94660"/>
  </p:normalViewPr>
  <p:slideViewPr>
    <p:cSldViewPr>
      <p:cViewPr varScale="1">
        <p:scale>
          <a:sx n="81" d="100"/>
          <a:sy n="81" d="100"/>
        </p:scale>
        <p:origin x="173" y="6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tableStyles" Target="tableStyle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EB5B46-B35C-4A76-B0E9-01DA6647944B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3E9F04-10AD-4660-8155-D21DCA2874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134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8E650A-89FF-4CC3-B1B5-DF8CF759A3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08510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85461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AB989-32C8-4B2E-8C4C-09366F252BE0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E4B5C-AEF7-456F-9991-03365307CC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1758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AB989-32C8-4B2E-8C4C-09366F252BE0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E4B5C-AEF7-456F-9991-03365307CC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3169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AB989-32C8-4B2E-8C4C-09366F252BE0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E4B5C-AEF7-456F-9991-03365307CC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327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731520"/>
            <a:fld id="{0C7D0EBB-87F6-418F-B326-C8B29B7DC9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731520"/>
              <a:t>12/13/2021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73152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731520"/>
            <a:fld id="{1550F03A-2A00-49DC-9191-58E1A901AF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73152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76990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731520"/>
            <a:fld id="{0C7D0EBB-87F6-418F-B326-C8B29B7DC9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731520"/>
              <a:t>12/13/2021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73152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731520"/>
            <a:fld id="{1550F03A-2A00-49DC-9191-58E1A901AF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73152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25863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731520"/>
            <a:fld id="{0C7D0EBB-87F6-418F-B326-C8B29B7DC9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731520"/>
              <a:t>12/13/2021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73152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731520"/>
            <a:fld id="{1550F03A-2A00-49DC-9191-58E1A901AF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73152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17817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731520"/>
            <a:fld id="{0C7D0EBB-87F6-418F-B326-C8B29B7DC9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731520"/>
              <a:t>12/13/2021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73152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731520"/>
            <a:fld id="{1550F03A-2A00-49DC-9191-58E1A901AF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73152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1436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731520"/>
            <a:fld id="{0C7D0EBB-87F6-418F-B326-C8B29B7DC9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731520"/>
              <a:t>12/13/2021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73152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731520"/>
            <a:fld id="{1550F03A-2A00-49DC-9191-58E1A901AF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73152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89799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731520"/>
            <a:fld id="{0C7D0EBB-87F6-418F-B326-C8B29B7DC9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731520"/>
              <a:t>12/13/2021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73152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731520"/>
            <a:fld id="{1550F03A-2A00-49DC-9191-58E1A901AF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73152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93687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731520"/>
            <a:fld id="{0C7D0EBB-87F6-418F-B326-C8B29B7DC9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731520"/>
              <a:t>12/13/2021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73152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731520"/>
            <a:fld id="{1550F03A-2A00-49DC-9191-58E1A901AF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73152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00107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731520"/>
            <a:fld id="{0C7D0EBB-87F6-418F-B326-C8B29B7DC9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731520"/>
              <a:t>12/13/2021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73152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731520"/>
            <a:fld id="{1550F03A-2A00-49DC-9191-58E1A901AF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73152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46747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AB989-32C8-4B2E-8C4C-09366F252BE0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E4B5C-AEF7-456F-9991-03365307CC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41429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731520"/>
            <a:fld id="{0C7D0EBB-87F6-418F-B326-C8B29B7DC9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731520"/>
              <a:t>12/13/2021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73152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731520"/>
            <a:fld id="{1550F03A-2A00-49DC-9191-58E1A901AF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73152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363226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731520"/>
            <a:fld id="{0C7D0EBB-87F6-418F-B326-C8B29B7DC9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731520"/>
              <a:t>12/13/2021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73152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731520"/>
            <a:fld id="{1550F03A-2A00-49DC-9191-58E1A901AF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73152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692784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731520"/>
            <a:fld id="{0C7D0EBB-87F6-418F-B326-C8B29B7DC9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731520"/>
              <a:t>12/13/2021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73152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731520"/>
            <a:fld id="{1550F03A-2A00-49DC-9191-58E1A901AF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73152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132967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2021/12/13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69942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2021/12/13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461677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2021/12/13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035507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2021/12/13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39145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2021/12/13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597717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2021/12/13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380646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2021/12/13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63005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AB989-32C8-4B2E-8C4C-09366F252BE0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E4B5C-AEF7-456F-9991-03365307CC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350358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2021/12/13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221273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2021/12/13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931144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2021/12/13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048650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2021/12/13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650725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3636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797954"/>
            <a:ext cx="12192000" cy="39238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27026" y="-12700"/>
            <a:ext cx="12192000" cy="2377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365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94655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8297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9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8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3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8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12/13/2021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556623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0">
            <a:extLst>
              <a:ext uri="{FF2B5EF4-FFF2-40B4-BE49-F238E27FC236}">
                <a16:creationId xmlns:a16="http://schemas.microsoft.com/office/drawing/2014/main" id="{9CB81897-4A43-4CCC-BCF1-7B4FADC56E1E}"/>
              </a:ext>
            </a:extLst>
          </p:cNvPr>
          <p:cNvSpPr/>
          <p:nvPr userDrawn="1"/>
        </p:nvSpPr>
        <p:spPr>
          <a:xfrm flipV="1">
            <a:off x="2205" y="926508"/>
            <a:ext cx="12187592" cy="45708"/>
          </a:xfrm>
          <a:prstGeom prst="rect">
            <a:avLst/>
          </a:prstGeom>
          <a:solidFill>
            <a:srgbClr val="5D89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zh-CN" altLang="en-US">
              <a:solidFill>
                <a:srgbClr val="FFFFFF"/>
              </a:solidFill>
              <a:latin typeface="Arial"/>
              <a:ea typeface="微软雅黑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469270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AB989-32C8-4B2E-8C4C-09366F252BE0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E4B5C-AEF7-456F-9991-03365307CC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47244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6">
            <a:extLst>
              <a:ext uri="{FF2B5EF4-FFF2-40B4-BE49-F238E27FC236}">
                <a16:creationId xmlns:a16="http://schemas.microsoft.com/office/drawing/2014/main" id="{44773403-DE5C-44A4-8777-AEED10B84EB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8" y="2480"/>
            <a:ext cx="12187592" cy="6855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460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6174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4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9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9165681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3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414" tIns="25708" rIns="51414" bIns="25708" rtlCol="0" anchor="ctr"/>
          <a:lstStyle/>
          <a:p>
            <a:pPr algn="ctr" defTabSz="514350">
              <a:buClrTx/>
              <a:defRPr/>
            </a:pPr>
            <a:endParaRPr lang="en-US" sz="1013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6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514350">
                <a:buClrTx/>
                <a:defRPr/>
              </a:pPr>
              <a:endParaRPr lang="en-US" sz="1013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514350">
                <a:buClrTx/>
                <a:defRPr/>
              </a:pPr>
              <a:endParaRPr lang="en-US" sz="1013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514350">
                <a:buClrTx/>
                <a:defRPr/>
              </a:pPr>
              <a:endParaRPr lang="en-US" sz="1013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5143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013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buClrTx/>
              <a:defRPr/>
            </a:pPr>
            <a:endParaRPr lang="en-US" sz="1013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3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51435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013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51435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013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9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9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9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9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8225807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3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6472650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693225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C413F-1C14-4F01-95DF-C21A0294F3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80794" y="1122219"/>
            <a:ext cx="11697847" cy="5599257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C7D7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4D309D3-D471-4F60-BAF5-84FC57DE863F}"/>
              </a:ext>
            </a:extLst>
          </p:cNvPr>
          <p:cNvGrpSpPr/>
          <p:nvPr userDrawn="1"/>
        </p:nvGrpSpPr>
        <p:grpSpPr>
          <a:xfrm>
            <a:off x="377050" y="255821"/>
            <a:ext cx="2632037" cy="2075610"/>
            <a:chOff x="237072" y="234585"/>
            <a:chExt cx="1448294" cy="1448294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79D3C1B0-FB97-45E0-B76D-1C8A801FEE3A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C7D77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4794393D-301C-4659-BBCA-281D2C010711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50A22E59-CF8B-4136-A69F-75E63F01160F}"/>
                </a:ext>
              </a:extLst>
            </p:cNvPr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875751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81422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50" y="255822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9339007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747C95-0654-4CFB-89B1-FBB04BE79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B13C135-2EE2-4584-B084-345C0B088A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E1CE5B-AD0C-4FF0-917D-7437F60898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DB618D-B73D-43D0-8377-801B77CE28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EF31C4-6B8F-44F1-993D-594760891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CBA786-EC9B-4536-A5E3-FB7EC29F9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2219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AB989-32C8-4B2E-8C4C-09366F252BE0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E4B5C-AEF7-456F-9991-03365307CC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29163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5"/>
            <a:ext cx="7918523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6"/>
            <a:ext cx="3419911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5"/>
            <a:ext cx="7918523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14038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9BBCE0-AED8-4E4B-9B05-261E8CA187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062ECC-5999-422C-A3DF-DCFA4B1CF5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CC3794-7BE6-4A2A-9468-C7FC51EAAC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279640-B044-45DF-A253-99F525CE7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740F97-40D1-4185-8811-2F94EC728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24997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1_Section header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A2D75A9B-0539-4922-A971-098E2F07112B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chemeClr val="accent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6" name="Group 5"/>
          <p:cNvGrpSpPr/>
          <p:nvPr userDrawn="1"/>
        </p:nvGrpSpPr>
        <p:grpSpPr>
          <a:xfrm>
            <a:off x="502733" y="341097"/>
            <a:ext cx="2574745" cy="1931059"/>
            <a:chOff x="237072" y="234585"/>
            <a:chExt cx="1448294" cy="1448294"/>
          </a:xfrm>
          <a:solidFill>
            <a:schemeClr val="bg1"/>
          </a:solidFill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grpFill/>
            <a:ln w="9525">
              <a:solidFill>
                <a:schemeClr val="accent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</p:spTree>
    <p:extLst>
      <p:ext uri="{BB962C8B-B14F-4D97-AF65-F5344CB8AC3E}">
        <p14:creationId xmlns:p14="http://schemas.microsoft.com/office/powerpoint/2010/main" val="30020773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AB989-32C8-4B2E-8C4C-09366F252BE0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E4B5C-AEF7-456F-9991-03365307CC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5849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AB989-32C8-4B2E-8C4C-09366F252BE0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E4B5C-AEF7-456F-9991-03365307CC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9663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AB989-32C8-4B2E-8C4C-09366F252BE0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E4B5C-AEF7-456F-9991-03365307CC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1217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AB989-32C8-4B2E-8C4C-09366F252BE0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E4B5C-AEF7-456F-9991-03365307CC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8004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37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6.jpeg"/><Relationship Id="rId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AAB989-32C8-4B2E-8C4C-09366F252BE0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FE4B5C-AEF7-456F-9991-03365307CC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23722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AAB989-32C8-4B2E-8C4C-09366F252BE0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FE4B5C-AEF7-456F-9991-03365307CC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71023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4FA68B-851B-4497-92DD-AD9676CFD6C7}" type="datetimeFigureOut">
              <a:rPr lang="zh-CN" altLang="en-US" smtClean="0"/>
              <a:t>2021/12/13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47895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3285CA-3D3B-499B-A815-2AD862AD2232}" type="datetimeFigureOut">
              <a:rPr lang="zh-CN" altLang="en-US" smtClean="0"/>
              <a:t>2021/12/13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130D7C-B902-4C8A-813F-8FDDF456C49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1687042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</p:sldLayoutIdLst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12/13/2021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39073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</p:sldLayoutIdLst>
  <p:hf hdr="0" ftr="0" dt="0"/>
  <p:txStyles>
    <p:titleStyle>
      <a:lvl1pPr algn="ctr" defTabSz="1218321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09" indent="-457109" algn="l" defTabSz="1218321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402" indent="-380924" algn="l" defTabSz="1218321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95" indent="-304739" algn="l" defTabSz="1218321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73" indent="-304739" algn="l" defTabSz="1218321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651" indent="-304739" algn="l" defTabSz="1218321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129" indent="-304739" algn="l" defTabSz="1218321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608" indent="-304739" algn="l" defTabSz="1218321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1086" indent="-304739" algn="l" defTabSz="1218321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564" indent="-304739" algn="l" defTabSz="1218321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32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78" algn="l" defTabSz="121832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56" algn="l" defTabSz="121832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434" algn="l" defTabSz="121832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912" algn="l" defTabSz="121832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90" algn="l" defTabSz="121832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868" algn="l" defTabSz="121832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347" algn="l" defTabSz="121832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825" algn="l" defTabSz="121832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9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9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9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9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0120492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  <p:sldLayoutId id="2147483717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5.png"/><Relationship Id="rId5" Type="http://schemas.openxmlformats.org/officeDocument/2006/relationships/image" Target="../media/image1.png"/><Relationship Id="rId10" Type="http://schemas.openxmlformats.org/officeDocument/2006/relationships/image" Target="../media/image19.png"/><Relationship Id="rId4" Type="http://schemas.openxmlformats.org/officeDocument/2006/relationships/image" Target="../media/image14.png"/><Relationship Id="rId9" Type="http://schemas.openxmlformats.org/officeDocument/2006/relationships/image" Target="../media/image1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48.emf"/><Relationship Id="rId4" Type="http://schemas.openxmlformats.org/officeDocument/2006/relationships/image" Target="../media/image47.em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5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5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48.emf"/><Relationship Id="rId4" Type="http://schemas.openxmlformats.org/officeDocument/2006/relationships/image" Target="../media/image47.em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47.xml"/><Relationship Id="rId1" Type="http://schemas.openxmlformats.org/officeDocument/2006/relationships/tags" Target="../tags/tag1.xml"/><Relationship Id="rId4" Type="http://schemas.openxmlformats.org/officeDocument/2006/relationships/image" Target="../media/image5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GIF"/><Relationship Id="rId3" Type="http://schemas.openxmlformats.org/officeDocument/2006/relationships/slideLayout" Target="../slideLayouts/slideLayout12.xml"/><Relationship Id="rId7" Type="http://schemas.openxmlformats.org/officeDocument/2006/relationships/slide" Target="slide6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11" Type="http://schemas.openxmlformats.org/officeDocument/2006/relationships/image" Target="../media/image25.png"/><Relationship Id="rId5" Type="http://schemas.openxmlformats.org/officeDocument/2006/relationships/image" Target="../media/image21.png"/><Relationship Id="rId10" Type="http://schemas.openxmlformats.org/officeDocument/2006/relationships/image" Target="../media/image24.png"/><Relationship Id="rId4" Type="http://schemas.openxmlformats.org/officeDocument/2006/relationships/image" Target="../media/image20.png"/><Relationship Id="rId9" Type="http://schemas.openxmlformats.org/officeDocument/2006/relationships/image" Target="../media/image2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slide" Target="slide3.xml"/><Relationship Id="rId18" Type="http://schemas.openxmlformats.org/officeDocument/2006/relationships/slide" Target="slide6.xml"/><Relationship Id="rId3" Type="http://schemas.microsoft.com/office/2007/relationships/media" Target="../media/media3.wav"/><Relationship Id="rId7" Type="http://schemas.openxmlformats.org/officeDocument/2006/relationships/image" Target="../media/image27.png"/><Relationship Id="rId12" Type="http://schemas.openxmlformats.org/officeDocument/2006/relationships/image" Target="../media/image30.png"/><Relationship Id="rId17" Type="http://schemas.openxmlformats.org/officeDocument/2006/relationships/image" Target="../media/image33.GIF"/><Relationship Id="rId2" Type="http://schemas.microsoft.com/office/2007/relationships/media" Target="../media/media2.wav"/><Relationship Id="rId16" Type="http://schemas.openxmlformats.org/officeDocument/2006/relationships/slide" Target="slide5.xml"/><Relationship Id="rId20" Type="http://schemas.openxmlformats.org/officeDocument/2006/relationships/image" Target="../media/image34.png"/><Relationship Id="rId1" Type="http://schemas.openxmlformats.org/officeDocument/2006/relationships/audio" Target="NULL" TargetMode="External"/><Relationship Id="rId6" Type="http://schemas.openxmlformats.org/officeDocument/2006/relationships/image" Target="../media/image26.png"/><Relationship Id="rId11" Type="http://schemas.openxmlformats.org/officeDocument/2006/relationships/slide" Target="slide2.xml"/><Relationship Id="rId5" Type="http://schemas.openxmlformats.org/officeDocument/2006/relationships/slideLayout" Target="../slideLayouts/slideLayout12.xml"/><Relationship Id="rId15" Type="http://schemas.openxmlformats.org/officeDocument/2006/relationships/image" Target="../media/image32.png"/><Relationship Id="rId10" Type="http://schemas.openxmlformats.org/officeDocument/2006/relationships/image" Target="../media/image29.png"/><Relationship Id="rId19" Type="http://schemas.openxmlformats.org/officeDocument/2006/relationships/image" Target="../media/image22.GIF"/><Relationship Id="rId4" Type="http://schemas.openxmlformats.org/officeDocument/2006/relationships/audio" Target="../media/media3.wav"/><Relationship Id="rId9" Type="http://schemas.openxmlformats.org/officeDocument/2006/relationships/image" Target="../media/image23.png"/><Relationship Id="rId14" Type="http://schemas.openxmlformats.org/officeDocument/2006/relationships/image" Target="../media/image3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Relationship Id="rId6" Type="http://schemas.openxmlformats.org/officeDocument/2006/relationships/slide" Target="slide2.xml"/><Relationship Id="rId5" Type="http://schemas.microsoft.com/office/2007/relationships/hdphoto" Target="../media/hdphoto2.wdp"/><Relationship Id="rId4" Type="http://schemas.openxmlformats.org/officeDocument/2006/relationships/image" Target="../media/image3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Relationship Id="rId6" Type="http://schemas.openxmlformats.org/officeDocument/2006/relationships/slide" Target="slide3.xml"/><Relationship Id="rId5" Type="http://schemas.microsoft.com/office/2007/relationships/hdphoto" Target="../media/hdphoto2.wdp"/><Relationship Id="rId4" Type="http://schemas.openxmlformats.org/officeDocument/2006/relationships/image" Target="../media/image3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Relationship Id="rId6" Type="http://schemas.openxmlformats.org/officeDocument/2006/relationships/slide" Target="slide2.xml"/><Relationship Id="rId5" Type="http://schemas.microsoft.com/office/2007/relationships/hdphoto" Target="../media/hdphoto2.wdp"/><Relationship Id="rId4" Type="http://schemas.openxmlformats.org/officeDocument/2006/relationships/image" Target="../media/image3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Relationship Id="rId6" Type="http://schemas.openxmlformats.org/officeDocument/2006/relationships/slide" Target="slide2.xml"/><Relationship Id="rId5" Type="http://schemas.microsoft.com/office/2007/relationships/hdphoto" Target="../media/hdphoto2.wdp"/><Relationship Id="rId4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Relationship Id="rId6" Type="http://schemas.openxmlformats.org/officeDocument/2006/relationships/slide" Target="slide2.xml"/><Relationship Id="rId5" Type="http://schemas.microsoft.com/office/2007/relationships/hdphoto" Target="../media/hdphoto2.wdp"/><Relationship Id="rId4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emf"/><Relationship Id="rId3" Type="http://schemas.openxmlformats.org/officeDocument/2006/relationships/image" Target="../media/image37.emf"/><Relationship Id="rId7" Type="http://schemas.openxmlformats.org/officeDocument/2006/relationships/image" Target="../media/image41.emf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0.emf"/><Relationship Id="rId5" Type="http://schemas.openxmlformats.org/officeDocument/2006/relationships/image" Target="../media/image39.emf"/><Relationship Id="rId10" Type="http://schemas.openxmlformats.org/officeDocument/2006/relationships/image" Target="../media/image44.emf"/><Relationship Id="rId4" Type="http://schemas.openxmlformats.org/officeDocument/2006/relationships/image" Target="../media/image38.emf"/><Relationship Id="rId9" Type="http://schemas.openxmlformats.org/officeDocument/2006/relationships/image" Target="../media/image4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356" y="373462"/>
            <a:ext cx="1503363" cy="761616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018" y="1680310"/>
            <a:ext cx="1892506" cy="958803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24" y="2913485"/>
            <a:ext cx="12192000" cy="3923805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57924" y="-10429"/>
            <a:ext cx="12192000" cy="2377442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71457" y="4276684"/>
            <a:ext cx="6167457" cy="2581316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2164" y="4255974"/>
            <a:ext cx="6167457" cy="2581316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932" y="318622"/>
            <a:ext cx="1855631" cy="2164903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3924" y="355755"/>
            <a:ext cx="1676754" cy="215265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377" y="3339017"/>
            <a:ext cx="889995" cy="73642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482" y="2956868"/>
            <a:ext cx="1288686" cy="141863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59041C1-0297-43E5-9F8C-0E957D431BAB}"/>
              </a:ext>
            </a:extLst>
          </p:cNvPr>
          <p:cNvSpPr txBox="1"/>
          <p:nvPr/>
        </p:nvSpPr>
        <p:spPr>
          <a:xfrm>
            <a:off x="2332201" y="1565038"/>
            <a:ext cx="760622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cs typeface="+mn-cs"/>
              </a:rPr>
              <a:t>Chào</a:t>
            </a:r>
            <a:r>
              <a:rPr kumimoji="0" lang="en-US" sz="5400" b="1" i="0" u="none" strike="noStrike" kern="1200" cap="none" spc="0" normalizeH="0" baseline="0" noProof="0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cs typeface="+mn-cs"/>
              </a:rPr>
              <a:t>mừng</a:t>
            </a:r>
            <a:r>
              <a:rPr kumimoji="0" lang="en-US" sz="5400" b="1" i="0" u="none" strike="noStrike" kern="1200" cap="none" spc="0" normalizeH="0" baseline="0" noProof="0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cs typeface="+mn-cs"/>
              </a:rPr>
              <a:t>thầy</a:t>
            </a:r>
            <a:r>
              <a:rPr kumimoji="0" lang="en-US" sz="5400" b="1" i="0" u="none" strike="noStrike" kern="1200" cap="none" spc="0" normalizeH="0" baseline="0" noProof="0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cs typeface="+mn-cs"/>
              </a:rPr>
              <a:t>cô</a:t>
            </a:r>
            <a:r>
              <a:rPr kumimoji="0" lang="en-US" sz="5400" b="1" i="0" u="none" strike="noStrike" kern="1200" cap="none" spc="0" normalizeH="0" baseline="0" noProof="0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cs typeface="+mn-cs"/>
              </a:rPr>
              <a:t>và</a:t>
            </a:r>
            <a:r>
              <a:rPr kumimoji="0" lang="en-US" sz="5400" b="1" i="0" u="none" strike="noStrike" kern="1200" cap="none" spc="0" normalizeH="0" baseline="0" noProof="0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cs typeface="+mn-cs"/>
              </a:rPr>
              <a:t>các</a:t>
            </a:r>
            <a:r>
              <a:rPr kumimoji="0" lang="en-US" sz="5400" b="1" i="0" u="none" strike="noStrike" kern="1200" cap="none" spc="0" normalizeH="0" baseline="0" noProof="0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cs typeface="+mn-cs"/>
              </a:rPr>
              <a:t>em</a:t>
            </a:r>
            <a:r>
              <a:rPr kumimoji="0" lang="en-US" sz="5400" b="1" i="0" u="none" strike="noStrike" kern="1200" cap="none" spc="0" normalizeH="0" baseline="0" noProof="0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cs typeface="+mn-cs"/>
              </a:rPr>
              <a:t>đến</a:t>
            </a:r>
            <a:r>
              <a:rPr kumimoji="0" lang="en-US" sz="5400" b="1" i="0" u="none" strike="noStrike" kern="1200" cap="none" spc="0" normalizeH="0" baseline="0" noProof="0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cs typeface="+mn-cs"/>
              </a:rPr>
              <a:t>với</a:t>
            </a:r>
            <a:r>
              <a:rPr kumimoji="0" lang="en-US" sz="5400" b="1" i="0" u="none" strike="noStrike" kern="1200" cap="none" spc="0" normalizeH="0" baseline="0" noProof="0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cs typeface="+mn-cs"/>
              </a:rPr>
              <a:t>môn</a:t>
            </a:r>
            <a:r>
              <a:rPr kumimoji="0" lang="en-US" sz="5400" b="1" i="0" u="none" strike="noStrike" kern="1200" cap="none" spc="0" normalizeH="0" baseline="0" noProof="0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cs typeface="+mn-cs"/>
              </a:rPr>
              <a:t>Tiếng</a:t>
            </a:r>
            <a:r>
              <a:rPr kumimoji="0" lang="en-US" sz="5400" b="1" i="0" u="none" strike="noStrike" kern="1200" cap="none" spc="0" normalizeH="0" baseline="0" noProof="0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cs typeface="+mn-cs"/>
              </a:rPr>
              <a:t>Việt</a:t>
            </a:r>
            <a:endParaRPr kumimoji="0" lang="en-US" sz="5400" b="1" i="0" u="none" strike="noStrike" kern="1200" cap="none" spc="0" normalizeH="0" baseline="0" noProof="0" dirty="0">
              <a:ln w="19050">
                <a:solidFill>
                  <a:prstClr val="white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8281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800" decel="100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800" decel="100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161" y="4285397"/>
            <a:ext cx="11818861" cy="238835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1101" y="1473958"/>
            <a:ext cx="8272979" cy="263529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5881" y="395786"/>
            <a:ext cx="9935813" cy="13028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321" y="2872861"/>
            <a:ext cx="7195481" cy="3419904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4495800" y="2072955"/>
            <a:ext cx="387734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方正静蕾简体" panose="02000000000000000000" pitchFamily="2" charset="-122"/>
                <a:cs typeface="+mn-cs"/>
              </a:rPr>
              <a:t>Tiết</a:t>
            </a:r>
            <a:r>
              <a:rPr kumimoji="0" lang="en-US" altLang="zh-CN" sz="66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方正静蕾简体" panose="02000000000000000000" pitchFamily="2" charset="-122"/>
                <a:cs typeface="+mn-cs"/>
              </a:rPr>
              <a:t> 1</a:t>
            </a:r>
            <a:endParaRPr kumimoji="0" lang="zh-CN" altLang="en-US" sz="6600" b="1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方正静蕾简体" panose="02000000000000000000" pitchFamily="2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1879600" y="5184639"/>
            <a:ext cx="7899298" cy="1752600"/>
          </a:xfrm>
        </p:spPr>
        <p:txBody>
          <a:bodyPr>
            <a:normAutofit lnSpcReduction="10000"/>
          </a:bodyPr>
          <a:lstStyle/>
          <a:p>
            <a:pPr indent="457200" algn="ctr">
              <a:buNone/>
            </a:pP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iển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biêng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iếc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indent="457200" algn="ctr">
              <a:buNone/>
            </a:pP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Nh÷ững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hòn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đảo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lớn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trùng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iệp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4025" y="1096297"/>
            <a:ext cx="8743950" cy="4105275"/>
          </a:xfrm>
          <a:prstGeom prst="rect">
            <a:avLst/>
          </a:prstGeom>
        </p:spPr>
      </p:pic>
      <p:sp>
        <p:nvSpPr>
          <p:cNvPr id="5" name="Rounded Rectangle 3">
            <a:extLst>
              <a:ext uri="{FF2B5EF4-FFF2-40B4-BE49-F238E27FC236}">
                <a16:creationId xmlns:a16="http://schemas.microsoft.com/office/drawing/2014/main" id="{DCD7FF63-AFDD-4425-82A3-8D4253165806}"/>
              </a:ext>
            </a:extLst>
          </p:cNvPr>
          <p:cNvSpPr/>
          <p:nvPr/>
        </p:nvSpPr>
        <p:spPr>
          <a:xfrm>
            <a:off x="2184400" y="1752600"/>
            <a:ext cx="2514600" cy="10668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en-US" sz="3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Nhận</a:t>
            </a:r>
            <a:r>
              <a:rPr lang="en-US" sz="3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endParaRPr lang="en-US" sz="3600" b="1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BBEBEBC6-C88B-4834-91A3-2EAFE9CA5667}"/>
              </a:ext>
            </a:extLst>
          </p:cNvPr>
          <p:cNvSpPr/>
          <p:nvPr/>
        </p:nvSpPr>
        <p:spPr>
          <a:xfrm>
            <a:off x="1879600" y="1761067"/>
            <a:ext cx="838200" cy="902678"/>
          </a:xfrm>
          <a:prstGeom prst="ellipse">
            <a:avLst/>
          </a:prstGeom>
          <a:solidFill>
            <a:srgbClr val="FFFF00"/>
          </a:solidFill>
          <a:ln>
            <a:solidFill>
              <a:schemeClr val="accent3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269323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905000" y="76200"/>
            <a:ext cx="1905000" cy="6858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en-US" sz="4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lang="en-US" sz="4400" b="1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1600200" y="152401"/>
            <a:ext cx="838200" cy="580293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177171" y="1169991"/>
            <a:ext cx="1600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iêc</a:t>
            </a:r>
            <a:endParaRPr lang="en-US" sz="54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234571" y="1169991"/>
            <a:ext cx="1600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iên</a:t>
            </a:r>
            <a:endParaRPr lang="en-US" sz="54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4944411"/>
              </p:ext>
            </p:extLst>
          </p:nvPr>
        </p:nvGraphicFramePr>
        <p:xfrm>
          <a:off x="2667000" y="2570608"/>
          <a:ext cx="2514600" cy="13141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573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573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74048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iêc</a:t>
                      </a:r>
                      <a:endParaRPr lang="en-US" sz="3600" dirty="0">
                        <a:solidFill>
                          <a:srgbClr val="FF0000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39773">
                <a:tc gridSpan="2">
                  <a:txBody>
                    <a:bodyPr/>
                    <a:lstStyle/>
                    <a:p>
                      <a:pPr algn="ctr"/>
                      <a:r>
                        <a:rPr lang="en-US" sz="3600" b="1" dirty="0" err="1">
                          <a:solidFill>
                            <a:schemeClr val="dk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b</a:t>
                      </a:r>
                      <a:r>
                        <a:rPr lang="en-US" sz="3600" b="1" dirty="0" err="1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iếc</a:t>
                      </a:r>
                      <a:endParaRPr lang="en-US" sz="3600" b="1" dirty="0">
                        <a:solidFill>
                          <a:srgbClr val="FF0000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6214373" y="2255524"/>
            <a:ext cx="457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thiếc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tiệc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xiếc</a:t>
            </a:r>
            <a:endParaRPr lang="en-US" sz="32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057400" y="6096001"/>
            <a:ext cx="2971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biếc</a:t>
            </a:r>
            <a:endParaRPr lang="en-US" sz="32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211041" y="6096001"/>
            <a:ext cx="1905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bờ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endParaRPr lang="en-US" sz="32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001000" y="6096001"/>
            <a:ext cx="1905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sò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điệp</a:t>
            </a:r>
            <a:endParaRPr lang="en-US" sz="32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368171" y="1169991"/>
            <a:ext cx="1600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iêp</a:t>
            </a:r>
            <a:endParaRPr lang="en-US" sz="54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8788" y="4495800"/>
            <a:ext cx="2614613" cy="1614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8700" y="4572000"/>
            <a:ext cx="2529471" cy="1538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4787" y="4602476"/>
            <a:ext cx="2582180" cy="15077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A2FE73E6-0A90-443A-89AA-A6DB7C9FEEDF}"/>
              </a:ext>
            </a:extLst>
          </p:cNvPr>
          <p:cNvSpPr txBox="1"/>
          <p:nvPr/>
        </p:nvSpPr>
        <p:spPr>
          <a:xfrm>
            <a:off x="6232030" y="3403107"/>
            <a:ext cx="457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diệp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thiếp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tiệp</a:t>
            </a:r>
            <a:endParaRPr lang="en-US" sz="32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DB5D057-B27C-48C8-8558-82DA9E2E8A30}"/>
              </a:ext>
            </a:extLst>
          </p:cNvPr>
          <p:cNvSpPr txBox="1"/>
          <p:nvPr/>
        </p:nvSpPr>
        <p:spPr>
          <a:xfrm>
            <a:off x="6163541" y="2865726"/>
            <a:ext cx="457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điện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thiện</a:t>
            </a:r>
            <a:endParaRPr lang="en-US" sz="32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906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6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7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6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6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6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1" dur="8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0" grpId="0"/>
      <p:bldP spid="11" grpId="0"/>
      <p:bldP spid="15" grpId="0"/>
      <p:bldP spid="16" grpId="0"/>
      <p:bldP spid="17" grpId="0"/>
      <p:bldP spid="18" grpId="0"/>
      <p:bldP spid="1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Giải</a:t>
            </a:r>
            <a:r>
              <a:rPr lang="en-US" sz="48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lao</a:t>
            </a:r>
            <a:endParaRPr lang="en-US" sz="48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video5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76500" y="1295400"/>
            <a:ext cx="7239000" cy="5429727"/>
          </a:xfrm>
        </p:spPr>
      </p:pic>
    </p:spTree>
    <p:extLst>
      <p:ext uri="{BB962C8B-B14F-4D97-AF65-F5344CB8AC3E}">
        <p14:creationId xmlns:p14="http://schemas.microsoft.com/office/powerpoint/2010/main" val="3764070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4648200" y="304799"/>
            <a:ext cx="3124200" cy="6858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en-US" sz="4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4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bảng</a:t>
            </a:r>
            <a:endParaRPr lang="en-US" sz="4400" b="1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4343400" y="381000"/>
            <a:ext cx="747091" cy="580293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48000" y="1600200"/>
            <a:ext cx="8763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err="1">
                <a:solidFill>
                  <a:schemeClr val="bg1"/>
                </a:solidFill>
                <a:latin typeface="HP001 4 hàng 2 ô ly" pitchFamily="34" charset="0"/>
              </a:rPr>
              <a:t>iêc</a:t>
            </a:r>
            <a:r>
              <a:rPr lang="en-US" sz="8000" dirty="0">
                <a:solidFill>
                  <a:schemeClr val="bg1"/>
                </a:solidFill>
                <a:latin typeface="HP001 4 hàng 2 ô ly" pitchFamily="34" charset="0"/>
              </a:rPr>
              <a:t>   </a:t>
            </a:r>
            <a:r>
              <a:rPr lang="en-US" sz="8000" dirty="0" err="1">
                <a:solidFill>
                  <a:schemeClr val="bg1"/>
                </a:solidFill>
                <a:latin typeface="HP001 4 hàng 2 ô ly" pitchFamily="34" charset="0"/>
              </a:rPr>
              <a:t>iên</a:t>
            </a:r>
            <a:r>
              <a:rPr lang="en-US" sz="8000" dirty="0">
                <a:solidFill>
                  <a:schemeClr val="bg1"/>
                </a:solidFill>
                <a:latin typeface="HP001 4 hàng 2 ô ly" pitchFamily="34" charset="0"/>
              </a:rPr>
              <a:t>   </a:t>
            </a:r>
            <a:r>
              <a:rPr lang="en-US" sz="8000" dirty="0" err="1">
                <a:solidFill>
                  <a:schemeClr val="bg1"/>
                </a:solidFill>
                <a:latin typeface="HP001 4 hàng 2 ô ly" pitchFamily="34" charset="0"/>
              </a:rPr>
              <a:t>iêp</a:t>
            </a:r>
            <a:endParaRPr lang="en-US" sz="8000" dirty="0">
              <a:solidFill>
                <a:schemeClr val="bg1"/>
              </a:solidFill>
              <a:latin typeface="HP001 4 hàng 2 ô ly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72000" y="3272642"/>
            <a:ext cx="4876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err="1">
                <a:solidFill>
                  <a:schemeClr val="bg1"/>
                </a:solidFill>
                <a:latin typeface="HP001 4 hàng 2 ô ly" pitchFamily="34" charset="0"/>
              </a:rPr>
              <a:t>sò</a:t>
            </a:r>
            <a:r>
              <a:rPr lang="en-US" sz="8000" dirty="0">
                <a:solidFill>
                  <a:schemeClr val="bg1"/>
                </a:solidFill>
                <a:latin typeface="HP001 4 hàng 2 ô ly" pitchFamily="34" charset="0"/>
              </a:rPr>
              <a:t> </a:t>
            </a:r>
            <a:r>
              <a:rPr lang="en-US" sz="8000" dirty="0" err="1">
                <a:solidFill>
                  <a:schemeClr val="bg1"/>
                </a:solidFill>
                <a:latin typeface="HP001 4 hàng 2 ô ly" pitchFamily="34" charset="0"/>
              </a:rPr>
              <a:t>điệp</a:t>
            </a:r>
            <a:endParaRPr lang="en-US" sz="8000" dirty="0">
              <a:solidFill>
                <a:schemeClr val="bg1"/>
              </a:solidFill>
              <a:latin typeface="HP001 4 hàng 2 ô ly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4525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161" y="4285397"/>
            <a:ext cx="11818861" cy="238835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1101" y="1473958"/>
            <a:ext cx="8272979" cy="263529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5881" y="395786"/>
            <a:ext cx="9935813" cy="13028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321" y="2872861"/>
            <a:ext cx="7195481" cy="3419904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4495800" y="2072955"/>
            <a:ext cx="387734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ea typeface="方正静蕾简体" panose="02000000000000000000" pitchFamily="2" charset="-122"/>
                <a:cs typeface="+mn-cs"/>
              </a:rPr>
              <a:t>Tiết</a:t>
            </a:r>
            <a:r>
              <a:rPr kumimoji="0" lang="en-US" altLang="zh-CN" sz="6600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ea typeface="方正静蕾简体" panose="02000000000000000000" pitchFamily="2" charset="-122"/>
                <a:cs typeface="+mn-cs"/>
              </a:rPr>
              <a:t> 2</a:t>
            </a:r>
            <a:endParaRPr kumimoji="0" lang="zh-CN" altLang="en-US" sz="6600" b="1" i="0" u="none" strike="noStrike" kern="1200" cap="none" spc="0" normalizeH="0" baseline="0" noProof="0" dirty="0">
              <a:ln>
                <a:noFill/>
              </a:ln>
              <a:solidFill>
                <a:srgbClr val="5B9BD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/>
              <a:ea typeface="方正静蕾简体" panose="020000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46346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TO - Giúp con ngồi học đúng tư thế">
            <a:extLst>
              <a:ext uri="{FF2B5EF4-FFF2-40B4-BE49-F238E27FC236}">
                <a16:creationId xmlns:a16="http://schemas.microsoft.com/office/drawing/2014/main" id="{C6B3A3AF-E74E-4F13-8C11-539BD26BAC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607641"/>
            <a:ext cx="3810000" cy="3609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2079978" y="564183"/>
            <a:ext cx="2438400" cy="6858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en-US" sz="4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4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vở</a:t>
            </a:r>
            <a:endParaRPr lang="en-US" sz="4400" b="1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1775178" y="640384"/>
            <a:ext cx="838200" cy="580293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3D60E3B-5D1A-47ED-A2D5-038DCF70AB2D}"/>
              </a:ext>
            </a:extLst>
          </p:cNvPr>
          <p:cNvSpPr txBox="1"/>
          <p:nvPr/>
        </p:nvSpPr>
        <p:spPr>
          <a:xfrm>
            <a:off x="4546600" y="1744736"/>
            <a:ext cx="7315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TƯ THẾ NGỒI HỌC ĐÚNG CHO TRẺ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BA7A604-F737-43BA-A107-E72C2BBAFF55}"/>
              </a:ext>
            </a:extLst>
          </p:cNvPr>
          <p:cNvSpPr txBox="1"/>
          <p:nvPr/>
        </p:nvSpPr>
        <p:spPr>
          <a:xfrm>
            <a:off x="4340577" y="2393685"/>
            <a:ext cx="69821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Tư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ngồi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thoải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mái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gò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bó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F7BB1C5-4F15-4432-8B8A-5CB5E55FC3ED}"/>
              </a:ext>
            </a:extLst>
          </p:cNvPr>
          <p:cNvSpPr txBox="1"/>
          <p:nvPr/>
        </p:nvSpPr>
        <p:spPr>
          <a:xfrm>
            <a:off x="4318000" y="2975322"/>
            <a:ext cx="69821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Khoảng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mắt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vở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25- 30 cm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5C1C8DF-F706-464A-BE1F-AC2FB98C8939}"/>
              </a:ext>
            </a:extLst>
          </p:cNvPr>
          <p:cNvSpPr txBox="1"/>
          <p:nvPr/>
        </p:nvSpPr>
        <p:spPr>
          <a:xfrm>
            <a:off x="4340577" y="3498542"/>
            <a:ext cx="695960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457200"/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Cột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luôn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tư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thẳng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đứng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vuông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góc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ghế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ngồi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DB7802C-4E48-4076-9FD2-7168BE96DF60}"/>
              </a:ext>
            </a:extLst>
          </p:cNvPr>
          <p:cNvSpPr txBox="1"/>
          <p:nvPr/>
        </p:nvSpPr>
        <p:spPr>
          <a:xfrm>
            <a:off x="4374444" y="4616916"/>
            <a:ext cx="69821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4. 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thoải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mái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duỗi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719A779-BA28-4A98-AA8E-A6998E91E463}"/>
              </a:ext>
            </a:extLst>
          </p:cNvPr>
          <p:cNvSpPr txBox="1"/>
          <p:nvPr/>
        </p:nvSpPr>
        <p:spPr>
          <a:xfrm>
            <a:off x="4374444" y="5257800"/>
            <a:ext cx="69821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5. 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điểm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tựa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định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05975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5B59FBC-A858-4FD6-B76E-583BC3311D08}"/>
              </a:ext>
            </a:extLst>
          </p:cNvPr>
          <p:cNvSpPr/>
          <p:nvPr/>
        </p:nvSpPr>
        <p:spPr>
          <a:xfrm>
            <a:off x="1657598" y="1062100"/>
            <a:ext cx="8915400" cy="4809507"/>
          </a:xfrm>
          <a:custGeom>
            <a:avLst/>
            <a:gdLst>
              <a:gd name="connsiteX0" fmla="*/ 0 w 8915400"/>
              <a:gd name="connsiteY0" fmla="*/ 0 h 4809507"/>
              <a:gd name="connsiteX1" fmla="*/ 326898 w 8915400"/>
              <a:gd name="connsiteY1" fmla="*/ 0 h 4809507"/>
              <a:gd name="connsiteX2" fmla="*/ 921258 w 8915400"/>
              <a:gd name="connsiteY2" fmla="*/ 0 h 4809507"/>
              <a:gd name="connsiteX3" fmla="*/ 1337310 w 8915400"/>
              <a:gd name="connsiteY3" fmla="*/ 0 h 4809507"/>
              <a:gd name="connsiteX4" fmla="*/ 1842516 w 8915400"/>
              <a:gd name="connsiteY4" fmla="*/ 0 h 4809507"/>
              <a:gd name="connsiteX5" fmla="*/ 2526030 w 8915400"/>
              <a:gd name="connsiteY5" fmla="*/ 0 h 4809507"/>
              <a:gd name="connsiteX6" fmla="*/ 3031236 w 8915400"/>
              <a:gd name="connsiteY6" fmla="*/ 0 h 4809507"/>
              <a:gd name="connsiteX7" fmla="*/ 3714750 w 8915400"/>
              <a:gd name="connsiteY7" fmla="*/ 0 h 4809507"/>
              <a:gd name="connsiteX8" fmla="*/ 4398264 w 8915400"/>
              <a:gd name="connsiteY8" fmla="*/ 0 h 4809507"/>
              <a:gd name="connsiteX9" fmla="*/ 4725162 w 8915400"/>
              <a:gd name="connsiteY9" fmla="*/ 0 h 4809507"/>
              <a:gd name="connsiteX10" fmla="*/ 5141214 w 8915400"/>
              <a:gd name="connsiteY10" fmla="*/ 0 h 4809507"/>
              <a:gd name="connsiteX11" fmla="*/ 5557266 w 8915400"/>
              <a:gd name="connsiteY11" fmla="*/ 0 h 4809507"/>
              <a:gd name="connsiteX12" fmla="*/ 5973318 w 8915400"/>
              <a:gd name="connsiteY12" fmla="*/ 0 h 4809507"/>
              <a:gd name="connsiteX13" fmla="*/ 6656832 w 8915400"/>
              <a:gd name="connsiteY13" fmla="*/ 0 h 4809507"/>
              <a:gd name="connsiteX14" fmla="*/ 7072884 w 8915400"/>
              <a:gd name="connsiteY14" fmla="*/ 0 h 4809507"/>
              <a:gd name="connsiteX15" fmla="*/ 7399782 w 8915400"/>
              <a:gd name="connsiteY15" fmla="*/ 0 h 4809507"/>
              <a:gd name="connsiteX16" fmla="*/ 8083296 w 8915400"/>
              <a:gd name="connsiteY16" fmla="*/ 0 h 4809507"/>
              <a:gd name="connsiteX17" fmla="*/ 8915400 w 8915400"/>
              <a:gd name="connsiteY17" fmla="*/ 0 h 4809507"/>
              <a:gd name="connsiteX18" fmla="*/ 8915400 w 8915400"/>
              <a:gd name="connsiteY18" fmla="*/ 534390 h 4809507"/>
              <a:gd name="connsiteX19" fmla="*/ 8915400 w 8915400"/>
              <a:gd name="connsiteY19" fmla="*/ 1068779 h 4809507"/>
              <a:gd name="connsiteX20" fmla="*/ 8915400 w 8915400"/>
              <a:gd name="connsiteY20" fmla="*/ 1699359 h 4809507"/>
              <a:gd name="connsiteX21" fmla="*/ 8915400 w 8915400"/>
              <a:gd name="connsiteY21" fmla="*/ 2137559 h 4809507"/>
              <a:gd name="connsiteX22" fmla="*/ 8915400 w 8915400"/>
              <a:gd name="connsiteY22" fmla="*/ 2720043 h 4809507"/>
              <a:gd name="connsiteX23" fmla="*/ 8915400 w 8915400"/>
              <a:gd name="connsiteY23" fmla="*/ 3302528 h 4809507"/>
              <a:gd name="connsiteX24" fmla="*/ 8915400 w 8915400"/>
              <a:gd name="connsiteY24" fmla="*/ 3788823 h 4809507"/>
              <a:gd name="connsiteX25" fmla="*/ 8915400 w 8915400"/>
              <a:gd name="connsiteY25" fmla="*/ 4809507 h 4809507"/>
              <a:gd name="connsiteX26" fmla="*/ 8321040 w 8915400"/>
              <a:gd name="connsiteY26" fmla="*/ 4809507 h 4809507"/>
              <a:gd name="connsiteX27" fmla="*/ 7548372 w 8915400"/>
              <a:gd name="connsiteY27" fmla="*/ 4809507 h 4809507"/>
              <a:gd name="connsiteX28" fmla="*/ 6954012 w 8915400"/>
              <a:gd name="connsiteY28" fmla="*/ 4809507 h 4809507"/>
              <a:gd name="connsiteX29" fmla="*/ 6627114 w 8915400"/>
              <a:gd name="connsiteY29" fmla="*/ 4809507 h 4809507"/>
              <a:gd name="connsiteX30" fmla="*/ 5854446 w 8915400"/>
              <a:gd name="connsiteY30" fmla="*/ 4809507 h 4809507"/>
              <a:gd name="connsiteX31" fmla="*/ 5527548 w 8915400"/>
              <a:gd name="connsiteY31" fmla="*/ 4809507 h 4809507"/>
              <a:gd name="connsiteX32" fmla="*/ 5200650 w 8915400"/>
              <a:gd name="connsiteY32" fmla="*/ 4809507 h 4809507"/>
              <a:gd name="connsiteX33" fmla="*/ 4427982 w 8915400"/>
              <a:gd name="connsiteY33" fmla="*/ 4809507 h 4809507"/>
              <a:gd name="connsiteX34" fmla="*/ 3833622 w 8915400"/>
              <a:gd name="connsiteY34" fmla="*/ 4809507 h 4809507"/>
              <a:gd name="connsiteX35" fmla="*/ 3506724 w 8915400"/>
              <a:gd name="connsiteY35" fmla="*/ 4809507 h 4809507"/>
              <a:gd name="connsiteX36" fmla="*/ 3001518 w 8915400"/>
              <a:gd name="connsiteY36" fmla="*/ 4809507 h 4809507"/>
              <a:gd name="connsiteX37" fmla="*/ 2496312 w 8915400"/>
              <a:gd name="connsiteY37" fmla="*/ 4809507 h 4809507"/>
              <a:gd name="connsiteX38" fmla="*/ 1812798 w 8915400"/>
              <a:gd name="connsiteY38" fmla="*/ 4809507 h 4809507"/>
              <a:gd name="connsiteX39" fmla="*/ 1396746 w 8915400"/>
              <a:gd name="connsiteY39" fmla="*/ 4809507 h 4809507"/>
              <a:gd name="connsiteX40" fmla="*/ 1069848 w 8915400"/>
              <a:gd name="connsiteY40" fmla="*/ 4809507 h 4809507"/>
              <a:gd name="connsiteX41" fmla="*/ 564642 w 8915400"/>
              <a:gd name="connsiteY41" fmla="*/ 4809507 h 4809507"/>
              <a:gd name="connsiteX42" fmla="*/ 0 w 8915400"/>
              <a:gd name="connsiteY42" fmla="*/ 4809507 h 4809507"/>
              <a:gd name="connsiteX43" fmla="*/ 0 w 8915400"/>
              <a:gd name="connsiteY43" fmla="*/ 4419403 h 4809507"/>
              <a:gd name="connsiteX44" fmla="*/ 0 w 8915400"/>
              <a:gd name="connsiteY44" fmla="*/ 3885013 h 4809507"/>
              <a:gd name="connsiteX45" fmla="*/ 0 w 8915400"/>
              <a:gd name="connsiteY45" fmla="*/ 3254433 h 4809507"/>
              <a:gd name="connsiteX46" fmla="*/ 0 w 8915400"/>
              <a:gd name="connsiteY46" fmla="*/ 2720043 h 4809507"/>
              <a:gd name="connsiteX47" fmla="*/ 0 w 8915400"/>
              <a:gd name="connsiteY47" fmla="*/ 2233749 h 4809507"/>
              <a:gd name="connsiteX48" fmla="*/ 0 w 8915400"/>
              <a:gd name="connsiteY48" fmla="*/ 1795549 h 4809507"/>
              <a:gd name="connsiteX49" fmla="*/ 0 w 8915400"/>
              <a:gd name="connsiteY49" fmla="*/ 1405445 h 4809507"/>
              <a:gd name="connsiteX50" fmla="*/ 0 w 8915400"/>
              <a:gd name="connsiteY50" fmla="*/ 871055 h 4809507"/>
              <a:gd name="connsiteX51" fmla="*/ 0 w 8915400"/>
              <a:gd name="connsiteY51" fmla="*/ 0 h 4809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8915400" h="4809507" fill="none" extrusionOk="0">
                <a:moveTo>
                  <a:pt x="0" y="0"/>
                </a:moveTo>
                <a:cubicBezTo>
                  <a:pt x="74187" y="-9446"/>
                  <a:pt x="189172" y="19377"/>
                  <a:pt x="326898" y="0"/>
                </a:cubicBezTo>
                <a:cubicBezTo>
                  <a:pt x="464624" y="-19377"/>
                  <a:pt x="687122" y="24226"/>
                  <a:pt x="921258" y="0"/>
                </a:cubicBezTo>
                <a:cubicBezTo>
                  <a:pt x="1155394" y="-24226"/>
                  <a:pt x="1158482" y="49049"/>
                  <a:pt x="1337310" y="0"/>
                </a:cubicBezTo>
                <a:cubicBezTo>
                  <a:pt x="1516138" y="-49049"/>
                  <a:pt x="1643018" y="13376"/>
                  <a:pt x="1842516" y="0"/>
                </a:cubicBezTo>
                <a:cubicBezTo>
                  <a:pt x="2042014" y="-13376"/>
                  <a:pt x="2317283" y="2331"/>
                  <a:pt x="2526030" y="0"/>
                </a:cubicBezTo>
                <a:cubicBezTo>
                  <a:pt x="2734777" y="-2331"/>
                  <a:pt x="2928742" y="32719"/>
                  <a:pt x="3031236" y="0"/>
                </a:cubicBezTo>
                <a:cubicBezTo>
                  <a:pt x="3133730" y="-32719"/>
                  <a:pt x="3554101" y="25866"/>
                  <a:pt x="3714750" y="0"/>
                </a:cubicBezTo>
                <a:cubicBezTo>
                  <a:pt x="3875399" y="-25866"/>
                  <a:pt x="4177795" y="29815"/>
                  <a:pt x="4398264" y="0"/>
                </a:cubicBezTo>
                <a:cubicBezTo>
                  <a:pt x="4618733" y="-29815"/>
                  <a:pt x="4594707" y="1611"/>
                  <a:pt x="4725162" y="0"/>
                </a:cubicBezTo>
                <a:cubicBezTo>
                  <a:pt x="4855617" y="-1611"/>
                  <a:pt x="5054985" y="18615"/>
                  <a:pt x="5141214" y="0"/>
                </a:cubicBezTo>
                <a:cubicBezTo>
                  <a:pt x="5227443" y="-18615"/>
                  <a:pt x="5385578" y="6639"/>
                  <a:pt x="5557266" y="0"/>
                </a:cubicBezTo>
                <a:cubicBezTo>
                  <a:pt x="5728954" y="-6639"/>
                  <a:pt x="5811257" y="31364"/>
                  <a:pt x="5973318" y="0"/>
                </a:cubicBezTo>
                <a:cubicBezTo>
                  <a:pt x="6135379" y="-31364"/>
                  <a:pt x="6498865" y="28520"/>
                  <a:pt x="6656832" y="0"/>
                </a:cubicBezTo>
                <a:cubicBezTo>
                  <a:pt x="6814799" y="-28520"/>
                  <a:pt x="6916841" y="35220"/>
                  <a:pt x="7072884" y="0"/>
                </a:cubicBezTo>
                <a:cubicBezTo>
                  <a:pt x="7228927" y="-35220"/>
                  <a:pt x="7271356" y="11823"/>
                  <a:pt x="7399782" y="0"/>
                </a:cubicBezTo>
                <a:cubicBezTo>
                  <a:pt x="7528208" y="-11823"/>
                  <a:pt x="7829710" y="47546"/>
                  <a:pt x="8083296" y="0"/>
                </a:cubicBezTo>
                <a:cubicBezTo>
                  <a:pt x="8336882" y="-47546"/>
                  <a:pt x="8618438" y="43650"/>
                  <a:pt x="8915400" y="0"/>
                </a:cubicBezTo>
                <a:cubicBezTo>
                  <a:pt x="8965834" y="180889"/>
                  <a:pt x="8888342" y="392640"/>
                  <a:pt x="8915400" y="534390"/>
                </a:cubicBezTo>
                <a:cubicBezTo>
                  <a:pt x="8942458" y="676140"/>
                  <a:pt x="8851495" y="880401"/>
                  <a:pt x="8915400" y="1068779"/>
                </a:cubicBezTo>
                <a:cubicBezTo>
                  <a:pt x="8979305" y="1257157"/>
                  <a:pt x="8857289" y="1399147"/>
                  <a:pt x="8915400" y="1699359"/>
                </a:cubicBezTo>
                <a:cubicBezTo>
                  <a:pt x="8973511" y="1999571"/>
                  <a:pt x="8892723" y="2041267"/>
                  <a:pt x="8915400" y="2137559"/>
                </a:cubicBezTo>
                <a:cubicBezTo>
                  <a:pt x="8938077" y="2233851"/>
                  <a:pt x="8847691" y="2433868"/>
                  <a:pt x="8915400" y="2720043"/>
                </a:cubicBezTo>
                <a:cubicBezTo>
                  <a:pt x="8983109" y="3006218"/>
                  <a:pt x="8846737" y="3058523"/>
                  <a:pt x="8915400" y="3302528"/>
                </a:cubicBezTo>
                <a:cubicBezTo>
                  <a:pt x="8984063" y="3546533"/>
                  <a:pt x="8858011" y="3638666"/>
                  <a:pt x="8915400" y="3788823"/>
                </a:cubicBezTo>
                <a:cubicBezTo>
                  <a:pt x="8972789" y="3938980"/>
                  <a:pt x="8834751" y="4514575"/>
                  <a:pt x="8915400" y="4809507"/>
                </a:cubicBezTo>
                <a:cubicBezTo>
                  <a:pt x="8794825" y="4864036"/>
                  <a:pt x="8472845" y="4757876"/>
                  <a:pt x="8321040" y="4809507"/>
                </a:cubicBezTo>
                <a:cubicBezTo>
                  <a:pt x="8169235" y="4861138"/>
                  <a:pt x="7707775" y="4747307"/>
                  <a:pt x="7548372" y="4809507"/>
                </a:cubicBezTo>
                <a:cubicBezTo>
                  <a:pt x="7388969" y="4871707"/>
                  <a:pt x="7143118" y="4806732"/>
                  <a:pt x="6954012" y="4809507"/>
                </a:cubicBezTo>
                <a:cubicBezTo>
                  <a:pt x="6764906" y="4812282"/>
                  <a:pt x="6780696" y="4798309"/>
                  <a:pt x="6627114" y="4809507"/>
                </a:cubicBezTo>
                <a:cubicBezTo>
                  <a:pt x="6473532" y="4820705"/>
                  <a:pt x="6192117" y="4722607"/>
                  <a:pt x="5854446" y="4809507"/>
                </a:cubicBezTo>
                <a:cubicBezTo>
                  <a:pt x="5516775" y="4896407"/>
                  <a:pt x="5610277" y="4782383"/>
                  <a:pt x="5527548" y="4809507"/>
                </a:cubicBezTo>
                <a:cubicBezTo>
                  <a:pt x="5444819" y="4836631"/>
                  <a:pt x="5311097" y="4805558"/>
                  <a:pt x="5200650" y="4809507"/>
                </a:cubicBezTo>
                <a:cubicBezTo>
                  <a:pt x="5090203" y="4813456"/>
                  <a:pt x="4788064" y="4778984"/>
                  <a:pt x="4427982" y="4809507"/>
                </a:cubicBezTo>
                <a:cubicBezTo>
                  <a:pt x="4067900" y="4840030"/>
                  <a:pt x="4067137" y="4748882"/>
                  <a:pt x="3833622" y="4809507"/>
                </a:cubicBezTo>
                <a:cubicBezTo>
                  <a:pt x="3600107" y="4870132"/>
                  <a:pt x="3666359" y="4807729"/>
                  <a:pt x="3506724" y="4809507"/>
                </a:cubicBezTo>
                <a:cubicBezTo>
                  <a:pt x="3347089" y="4811285"/>
                  <a:pt x="3243173" y="4750194"/>
                  <a:pt x="3001518" y="4809507"/>
                </a:cubicBezTo>
                <a:cubicBezTo>
                  <a:pt x="2759863" y="4868820"/>
                  <a:pt x="2690572" y="4794172"/>
                  <a:pt x="2496312" y="4809507"/>
                </a:cubicBezTo>
                <a:cubicBezTo>
                  <a:pt x="2302052" y="4824842"/>
                  <a:pt x="2127241" y="4809198"/>
                  <a:pt x="1812798" y="4809507"/>
                </a:cubicBezTo>
                <a:cubicBezTo>
                  <a:pt x="1498355" y="4809816"/>
                  <a:pt x="1547408" y="4768757"/>
                  <a:pt x="1396746" y="4809507"/>
                </a:cubicBezTo>
                <a:cubicBezTo>
                  <a:pt x="1246084" y="4850257"/>
                  <a:pt x="1135848" y="4798133"/>
                  <a:pt x="1069848" y="4809507"/>
                </a:cubicBezTo>
                <a:cubicBezTo>
                  <a:pt x="1003848" y="4820881"/>
                  <a:pt x="690010" y="4751558"/>
                  <a:pt x="564642" y="4809507"/>
                </a:cubicBezTo>
                <a:cubicBezTo>
                  <a:pt x="439274" y="4867456"/>
                  <a:pt x="200050" y="4783921"/>
                  <a:pt x="0" y="4809507"/>
                </a:cubicBezTo>
                <a:cubicBezTo>
                  <a:pt x="-24308" y="4619458"/>
                  <a:pt x="4293" y="4576962"/>
                  <a:pt x="0" y="4419403"/>
                </a:cubicBezTo>
                <a:cubicBezTo>
                  <a:pt x="-4293" y="4261844"/>
                  <a:pt x="55296" y="4082431"/>
                  <a:pt x="0" y="3885013"/>
                </a:cubicBezTo>
                <a:cubicBezTo>
                  <a:pt x="-55296" y="3687595"/>
                  <a:pt x="30093" y="3551965"/>
                  <a:pt x="0" y="3254433"/>
                </a:cubicBezTo>
                <a:cubicBezTo>
                  <a:pt x="-30093" y="2956901"/>
                  <a:pt x="36439" y="2845655"/>
                  <a:pt x="0" y="2720043"/>
                </a:cubicBezTo>
                <a:cubicBezTo>
                  <a:pt x="-36439" y="2594431"/>
                  <a:pt x="43396" y="2386476"/>
                  <a:pt x="0" y="2233749"/>
                </a:cubicBezTo>
                <a:cubicBezTo>
                  <a:pt x="-43396" y="2081022"/>
                  <a:pt x="14167" y="1898099"/>
                  <a:pt x="0" y="1795549"/>
                </a:cubicBezTo>
                <a:cubicBezTo>
                  <a:pt x="-14167" y="1692999"/>
                  <a:pt x="29484" y="1563200"/>
                  <a:pt x="0" y="1405445"/>
                </a:cubicBezTo>
                <a:cubicBezTo>
                  <a:pt x="-29484" y="1247690"/>
                  <a:pt x="55707" y="1001936"/>
                  <a:pt x="0" y="871055"/>
                </a:cubicBezTo>
                <a:cubicBezTo>
                  <a:pt x="-55707" y="740174"/>
                  <a:pt x="91475" y="254411"/>
                  <a:pt x="0" y="0"/>
                </a:cubicBezTo>
                <a:close/>
              </a:path>
              <a:path w="8915400" h="4809507" stroke="0" extrusionOk="0">
                <a:moveTo>
                  <a:pt x="0" y="0"/>
                </a:moveTo>
                <a:cubicBezTo>
                  <a:pt x="289329" y="-73457"/>
                  <a:pt x="545272" y="89683"/>
                  <a:pt x="772668" y="0"/>
                </a:cubicBezTo>
                <a:cubicBezTo>
                  <a:pt x="1000064" y="-89683"/>
                  <a:pt x="958589" y="8629"/>
                  <a:pt x="1099566" y="0"/>
                </a:cubicBezTo>
                <a:cubicBezTo>
                  <a:pt x="1240543" y="-8629"/>
                  <a:pt x="1619504" y="70170"/>
                  <a:pt x="1783080" y="0"/>
                </a:cubicBezTo>
                <a:cubicBezTo>
                  <a:pt x="1946656" y="-70170"/>
                  <a:pt x="2041932" y="24547"/>
                  <a:pt x="2288286" y="0"/>
                </a:cubicBezTo>
                <a:cubicBezTo>
                  <a:pt x="2534640" y="-24547"/>
                  <a:pt x="2573225" y="27986"/>
                  <a:pt x="2793492" y="0"/>
                </a:cubicBezTo>
                <a:cubicBezTo>
                  <a:pt x="3013759" y="-27986"/>
                  <a:pt x="3148704" y="45805"/>
                  <a:pt x="3387852" y="0"/>
                </a:cubicBezTo>
                <a:cubicBezTo>
                  <a:pt x="3627000" y="-45805"/>
                  <a:pt x="3578937" y="18765"/>
                  <a:pt x="3714750" y="0"/>
                </a:cubicBezTo>
                <a:cubicBezTo>
                  <a:pt x="3850563" y="-18765"/>
                  <a:pt x="4127101" y="66495"/>
                  <a:pt x="4309110" y="0"/>
                </a:cubicBezTo>
                <a:cubicBezTo>
                  <a:pt x="4491119" y="-66495"/>
                  <a:pt x="4647166" y="40640"/>
                  <a:pt x="4814316" y="0"/>
                </a:cubicBezTo>
                <a:cubicBezTo>
                  <a:pt x="4981466" y="-40640"/>
                  <a:pt x="5111938" y="44906"/>
                  <a:pt x="5230368" y="0"/>
                </a:cubicBezTo>
                <a:cubicBezTo>
                  <a:pt x="5348798" y="-44906"/>
                  <a:pt x="5663039" y="67725"/>
                  <a:pt x="5913882" y="0"/>
                </a:cubicBezTo>
                <a:cubicBezTo>
                  <a:pt x="6164725" y="-67725"/>
                  <a:pt x="6174768" y="15342"/>
                  <a:pt x="6240780" y="0"/>
                </a:cubicBezTo>
                <a:cubicBezTo>
                  <a:pt x="6306792" y="-15342"/>
                  <a:pt x="6712522" y="56647"/>
                  <a:pt x="6835140" y="0"/>
                </a:cubicBezTo>
                <a:cubicBezTo>
                  <a:pt x="6957758" y="-56647"/>
                  <a:pt x="7035435" y="755"/>
                  <a:pt x="7162038" y="0"/>
                </a:cubicBezTo>
                <a:cubicBezTo>
                  <a:pt x="7288641" y="-755"/>
                  <a:pt x="7691683" y="69080"/>
                  <a:pt x="7845552" y="0"/>
                </a:cubicBezTo>
                <a:cubicBezTo>
                  <a:pt x="7999421" y="-69080"/>
                  <a:pt x="8600896" y="103638"/>
                  <a:pt x="8915400" y="0"/>
                </a:cubicBezTo>
                <a:cubicBezTo>
                  <a:pt x="8944821" y="175931"/>
                  <a:pt x="8893050" y="249401"/>
                  <a:pt x="8915400" y="438200"/>
                </a:cubicBezTo>
                <a:cubicBezTo>
                  <a:pt x="8937750" y="626999"/>
                  <a:pt x="8873126" y="780302"/>
                  <a:pt x="8915400" y="924494"/>
                </a:cubicBezTo>
                <a:cubicBezTo>
                  <a:pt x="8957674" y="1068686"/>
                  <a:pt x="8847450" y="1351891"/>
                  <a:pt x="8915400" y="1506979"/>
                </a:cubicBezTo>
                <a:cubicBezTo>
                  <a:pt x="8983350" y="1662068"/>
                  <a:pt x="8879588" y="1882916"/>
                  <a:pt x="8915400" y="1993273"/>
                </a:cubicBezTo>
                <a:cubicBezTo>
                  <a:pt x="8951212" y="2103630"/>
                  <a:pt x="8856485" y="2440484"/>
                  <a:pt x="8915400" y="2623853"/>
                </a:cubicBezTo>
                <a:cubicBezTo>
                  <a:pt x="8974315" y="2807222"/>
                  <a:pt x="8874254" y="2845641"/>
                  <a:pt x="8915400" y="3062053"/>
                </a:cubicBezTo>
                <a:cubicBezTo>
                  <a:pt x="8956546" y="3278465"/>
                  <a:pt x="8853610" y="3518326"/>
                  <a:pt x="8915400" y="3644538"/>
                </a:cubicBezTo>
                <a:cubicBezTo>
                  <a:pt x="8977190" y="3770751"/>
                  <a:pt x="8849594" y="4016764"/>
                  <a:pt x="8915400" y="4227022"/>
                </a:cubicBezTo>
                <a:cubicBezTo>
                  <a:pt x="8981206" y="4437280"/>
                  <a:pt x="8854389" y="4556391"/>
                  <a:pt x="8915400" y="4809507"/>
                </a:cubicBezTo>
                <a:cubicBezTo>
                  <a:pt x="8744538" y="4847076"/>
                  <a:pt x="8611650" y="4789639"/>
                  <a:pt x="8410194" y="4809507"/>
                </a:cubicBezTo>
                <a:cubicBezTo>
                  <a:pt x="8208738" y="4829375"/>
                  <a:pt x="8196119" y="4775971"/>
                  <a:pt x="8083296" y="4809507"/>
                </a:cubicBezTo>
                <a:cubicBezTo>
                  <a:pt x="7970473" y="4843043"/>
                  <a:pt x="7689023" y="4749110"/>
                  <a:pt x="7578090" y="4809507"/>
                </a:cubicBezTo>
                <a:cubicBezTo>
                  <a:pt x="7467157" y="4869904"/>
                  <a:pt x="7248069" y="4784522"/>
                  <a:pt x="7072884" y="4809507"/>
                </a:cubicBezTo>
                <a:cubicBezTo>
                  <a:pt x="6897699" y="4834492"/>
                  <a:pt x="6670740" y="4785897"/>
                  <a:pt x="6567678" y="4809507"/>
                </a:cubicBezTo>
                <a:cubicBezTo>
                  <a:pt x="6464616" y="4833117"/>
                  <a:pt x="6130346" y="4738320"/>
                  <a:pt x="5795010" y="4809507"/>
                </a:cubicBezTo>
                <a:cubicBezTo>
                  <a:pt x="5459674" y="4880694"/>
                  <a:pt x="5334988" y="4783675"/>
                  <a:pt x="5200650" y="4809507"/>
                </a:cubicBezTo>
                <a:cubicBezTo>
                  <a:pt x="5066312" y="4835339"/>
                  <a:pt x="4909994" y="4754214"/>
                  <a:pt x="4695444" y="4809507"/>
                </a:cubicBezTo>
                <a:cubicBezTo>
                  <a:pt x="4480894" y="4864800"/>
                  <a:pt x="4353566" y="4757735"/>
                  <a:pt x="4190238" y="4809507"/>
                </a:cubicBezTo>
                <a:cubicBezTo>
                  <a:pt x="4026910" y="4861279"/>
                  <a:pt x="3837256" y="4771004"/>
                  <a:pt x="3595878" y="4809507"/>
                </a:cubicBezTo>
                <a:cubicBezTo>
                  <a:pt x="3354500" y="4848010"/>
                  <a:pt x="3311673" y="4771083"/>
                  <a:pt x="3179826" y="4809507"/>
                </a:cubicBezTo>
                <a:cubicBezTo>
                  <a:pt x="3047979" y="4847931"/>
                  <a:pt x="2647336" y="4764369"/>
                  <a:pt x="2407158" y="4809507"/>
                </a:cubicBezTo>
                <a:cubicBezTo>
                  <a:pt x="2166980" y="4854645"/>
                  <a:pt x="2041034" y="4741378"/>
                  <a:pt x="1812798" y="4809507"/>
                </a:cubicBezTo>
                <a:cubicBezTo>
                  <a:pt x="1584562" y="4877636"/>
                  <a:pt x="1519170" y="4778667"/>
                  <a:pt x="1307592" y="4809507"/>
                </a:cubicBezTo>
                <a:cubicBezTo>
                  <a:pt x="1096014" y="4840347"/>
                  <a:pt x="1076327" y="4806046"/>
                  <a:pt x="980694" y="4809507"/>
                </a:cubicBezTo>
                <a:cubicBezTo>
                  <a:pt x="885061" y="4812968"/>
                  <a:pt x="356124" y="4731310"/>
                  <a:pt x="0" y="4809507"/>
                </a:cubicBezTo>
                <a:cubicBezTo>
                  <a:pt x="-52608" y="4564949"/>
                  <a:pt x="62995" y="4492117"/>
                  <a:pt x="0" y="4227022"/>
                </a:cubicBezTo>
                <a:cubicBezTo>
                  <a:pt x="-62995" y="3961928"/>
                  <a:pt x="6246" y="3939052"/>
                  <a:pt x="0" y="3788823"/>
                </a:cubicBezTo>
                <a:cubicBezTo>
                  <a:pt x="-6246" y="3638594"/>
                  <a:pt x="15408" y="3494949"/>
                  <a:pt x="0" y="3398718"/>
                </a:cubicBezTo>
                <a:cubicBezTo>
                  <a:pt x="-15408" y="3302488"/>
                  <a:pt x="33228" y="3095810"/>
                  <a:pt x="0" y="3008614"/>
                </a:cubicBezTo>
                <a:cubicBezTo>
                  <a:pt x="-33228" y="2921418"/>
                  <a:pt x="247" y="2760833"/>
                  <a:pt x="0" y="2570414"/>
                </a:cubicBezTo>
                <a:cubicBezTo>
                  <a:pt x="-247" y="2379995"/>
                  <a:pt x="50622" y="2224612"/>
                  <a:pt x="0" y="2036025"/>
                </a:cubicBezTo>
                <a:cubicBezTo>
                  <a:pt x="-50622" y="1847438"/>
                  <a:pt x="1356" y="1781290"/>
                  <a:pt x="0" y="1645920"/>
                </a:cubicBezTo>
                <a:cubicBezTo>
                  <a:pt x="-1356" y="1510551"/>
                  <a:pt x="19129" y="1412810"/>
                  <a:pt x="0" y="1255816"/>
                </a:cubicBezTo>
                <a:cubicBezTo>
                  <a:pt x="-19129" y="1098822"/>
                  <a:pt x="38358" y="958958"/>
                  <a:pt x="0" y="817616"/>
                </a:cubicBezTo>
                <a:cubicBezTo>
                  <a:pt x="-38358" y="676274"/>
                  <a:pt x="88604" y="233769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FF66FF"/>
            </a:solidFill>
            <a:extLst>
              <a:ext uri="{C807C97D-BFC1-408E-A445-0C87EB9F89A2}">
                <ask:lineSketchStyleProps xmlns:ask="http://schemas.microsoft.com/office/drawing/2018/sketchyshapes" sd="375564147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Arial-Rounded"/>
              <a:ea typeface="Arial-Rounded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759DD72C-7A9D-4F82-963D-6D98BD13BF5C}"/>
              </a:ext>
            </a:extLst>
          </p:cNvPr>
          <p:cNvSpPr/>
          <p:nvPr/>
        </p:nvSpPr>
        <p:spPr>
          <a:xfrm>
            <a:off x="2202002" y="1360170"/>
            <a:ext cx="1864734" cy="438311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2700" b="1" dirty="0" err="1">
                <a:solidFill>
                  <a:prstClr val="white"/>
                </a:solidFill>
                <a:latin typeface="Arial-Rounded"/>
                <a:ea typeface="Arial-Rounded"/>
                <a:cs typeface="Times New Roman" panose="02020603050405020304" charset="0"/>
              </a:rPr>
              <a:t>Tập</a:t>
            </a:r>
            <a:r>
              <a:rPr lang="en-US" sz="2700" b="1" dirty="0">
                <a:solidFill>
                  <a:prstClr val="white"/>
                </a:solidFill>
                <a:latin typeface="Arial-Rounded"/>
                <a:ea typeface="Arial-Rounded"/>
                <a:cs typeface="Times New Roman" panose="02020603050405020304" charset="0"/>
              </a:rPr>
              <a:t> </a:t>
            </a:r>
            <a:r>
              <a:rPr lang="en-US" sz="2700" b="1" dirty="0" err="1">
                <a:solidFill>
                  <a:prstClr val="white"/>
                </a:solidFill>
                <a:latin typeface="Arial-Rounded"/>
                <a:ea typeface="Arial-Rounded"/>
                <a:cs typeface="Times New Roman" panose="02020603050405020304" charset="0"/>
              </a:rPr>
              <a:t>viết</a:t>
            </a:r>
            <a:endParaRPr lang="en-US" sz="2700" b="1" dirty="0">
              <a:solidFill>
                <a:prstClr val="white"/>
              </a:solidFill>
              <a:latin typeface="Arial-Rounded"/>
              <a:ea typeface="Arial-Rounded"/>
              <a:cs typeface="Times New Roman" panose="02020603050405020304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907A297C-31E4-4E5D-852B-F51BAFE62437}"/>
              </a:ext>
            </a:extLst>
          </p:cNvPr>
          <p:cNvSpPr/>
          <p:nvPr/>
        </p:nvSpPr>
        <p:spPr>
          <a:xfrm>
            <a:off x="1938955" y="1388352"/>
            <a:ext cx="413360" cy="37255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2100" b="1" dirty="0">
                <a:solidFill>
                  <a:prstClr val="black"/>
                </a:solidFill>
                <a:latin typeface=".VnAvant" panose="020BE200000000000000" pitchFamily="34" charset="0"/>
                <a:ea typeface="Arial-Rounded"/>
              </a:rPr>
              <a:t>3</a:t>
            </a:r>
          </a:p>
        </p:txBody>
      </p:sp>
      <p:pic>
        <p:nvPicPr>
          <p:cNvPr id="19" name="Picture 2">
            <a:extLst>
              <a:ext uri="{FF2B5EF4-FFF2-40B4-BE49-F238E27FC236}">
                <a16:creationId xmlns:a16="http://schemas.microsoft.com/office/drawing/2014/main" id="{DC2CAC2C-9598-4926-973A-07D77E6682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4918" y="2393033"/>
            <a:ext cx="8683082" cy="1610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E436DA52-AF8B-4E58-970E-FA1B04731027}"/>
              </a:ext>
            </a:extLst>
          </p:cNvPr>
          <p:cNvSpPr/>
          <p:nvPr/>
        </p:nvSpPr>
        <p:spPr>
          <a:xfrm>
            <a:off x="1627667" y="2521211"/>
            <a:ext cx="1418792" cy="8540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defRPr/>
            </a:pPr>
            <a:r>
              <a:rPr lang="en-US" sz="4950" b="1" dirty="0" err="1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iêc</a:t>
            </a:r>
            <a:endParaRPr lang="en-US" sz="4950" b="1" dirty="0">
              <a:solidFill>
                <a:srgbClr val="7030A0"/>
              </a:solidFill>
              <a:latin typeface="HP001 4 hàng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703F1F2-3A2F-4F25-8BD4-EF808157C17A}"/>
              </a:ext>
            </a:extLst>
          </p:cNvPr>
          <p:cNvSpPr/>
          <p:nvPr/>
        </p:nvSpPr>
        <p:spPr>
          <a:xfrm>
            <a:off x="2889387" y="2516117"/>
            <a:ext cx="1418792" cy="8540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defRPr/>
            </a:pPr>
            <a:r>
              <a:rPr lang="en-US" sz="4950" b="1" dirty="0" err="1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iên</a:t>
            </a:r>
            <a:endParaRPr lang="en-US" sz="4950" b="1" dirty="0">
              <a:solidFill>
                <a:srgbClr val="7030A0"/>
              </a:solidFill>
              <a:latin typeface="HP001 4 hàng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282ADA3-418E-4C5F-A05D-500F30198B22}"/>
              </a:ext>
            </a:extLst>
          </p:cNvPr>
          <p:cNvSpPr/>
          <p:nvPr/>
        </p:nvSpPr>
        <p:spPr>
          <a:xfrm>
            <a:off x="1544244" y="3463562"/>
            <a:ext cx="3613109" cy="8540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defRPr/>
            </a:pPr>
            <a:r>
              <a:rPr lang="en-US" sz="4950" b="1" dirty="0" err="1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xanh</a:t>
            </a:r>
            <a:r>
              <a:rPr lang="en-US" sz="4950" b="1" dirty="0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950" b="1" dirty="0" err="1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biếc</a:t>
            </a:r>
            <a:endParaRPr lang="en-US" sz="4950" b="1" dirty="0">
              <a:solidFill>
                <a:srgbClr val="7030A0"/>
              </a:solidFill>
              <a:latin typeface="HP001 4 hàng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71771DF-C592-40B0-AC0B-68F7583B6547}"/>
              </a:ext>
            </a:extLst>
          </p:cNvPr>
          <p:cNvSpPr/>
          <p:nvPr/>
        </p:nvSpPr>
        <p:spPr>
          <a:xfrm>
            <a:off x="4519905" y="3440271"/>
            <a:ext cx="3613109" cy="8540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defRPr/>
            </a:pPr>
            <a:r>
              <a:rPr lang="en-US" sz="4950" b="1" dirty="0" err="1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sò</a:t>
            </a:r>
            <a:r>
              <a:rPr lang="en-US" sz="4950" b="1" dirty="0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950" b="1" dirty="0" err="1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điệp</a:t>
            </a:r>
            <a:endParaRPr lang="en-US" sz="4950" b="1" dirty="0">
              <a:solidFill>
                <a:srgbClr val="7030A0"/>
              </a:solidFill>
              <a:latin typeface="HP001 4 hàng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CDE1214-7B81-48BB-AB56-45BC16E76F2B}"/>
              </a:ext>
            </a:extLst>
          </p:cNvPr>
          <p:cNvSpPr/>
          <p:nvPr/>
        </p:nvSpPr>
        <p:spPr>
          <a:xfrm>
            <a:off x="4338110" y="2491400"/>
            <a:ext cx="1418792" cy="8540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defRPr/>
            </a:pPr>
            <a:r>
              <a:rPr lang="en-US" sz="4950" b="1" dirty="0" err="1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iêp</a:t>
            </a:r>
            <a:endParaRPr lang="en-US" sz="4950" b="1" dirty="0">
              <a:solidFill>
                <a:srgbClr val="7030A0"/>
              </a:solidFill>
              <a:latin typeface="HP001 4 hàng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81761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20" grpId="0"/>
      <p:bldP spid="21" grpId="0"/>
      <p:bldP spid="8" grpId="0"/>
      <p:bldP spid="9" grpId="0"/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68D4C2C-4A10-4413-A87F-B90C9AAF5EF4}"/>
              </a:ext>
            </a:extLst>
          </p:cNvPr>
          <p:cNvSpPr/>
          <p:nvPr/>
        </p:nvSpPr>
        <p:spPr>
          <a:xfrm>
            <a:off x="0" y="6400800"/>
            <a:ext cx="12192000" cy="4572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i="1" dirty="0" err="1"/>
              <a:t>Hương</a:t>
            </a:r>
            <a:r>
              <a:rPr lang="en-US" i="1" dirty="0"/>
              <a:t> </a:t>
            </a:r>
            <a:r>
              <a:rPr lang="en-US" i="1" dirty="0" err="1"/>
              <a:t>Thảo</a:t>
            </a:r>
            <a:endParaRPr lang="en-US" i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33A6225-C146-4E73-ACF0-755547C96358}"/>
              </a:ext>
            </a:extLst>
          </p:cNvPr>
          <p:cNvSpPr txBox="1"/>
          <p:nvPr/>
        </p:nvSpPr>
        <p:spPr>
          <a:xfrm>
            <a:off x="1828800" y="4267201"/>
            <a:ext cx="975259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Vịnh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Hạ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kì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thiên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nhiên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Nơi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hòn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đảo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trùng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điệp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soi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bóng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Du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khách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ngắm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cảnh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tắm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mát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dạo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bãi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72C67EB1-33F5-490B-8779-D79C31B994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8915400" cy="426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026B6E6-413B-4088-973A-10969675AAA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004" y="-324775"/>
            <a:ext cx="2893591" cy="1706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472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68D4C2C-4A10-4413-A87F-B90C9AAF5EF4}"/>
              </a:ext>
            </a:extLst>
          </p:cNvPr>
          <p:cNvSpPr/>
          <p:nvPr/>
        </p:nvSpPr>
        <p:spPr>
          <a:xfrm>
            <a:off x="0" y="6400800"/>
            <a:ext cx="12192000" cy="4572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Hương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Thảo</a:t>
            </a: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33A6225-C146-4E73-ACF0-755547C96358}"/>
              </a:ext>
            </a:extLst>
          </p:cNvPr>
          <p:cNvSpPr txBox="1"/>
          <p:nvPr/>
        </p:nvSpPr>
        <p:spPr>
          <a:xfrm>
            <a:off x="1371600" y="1668876"/>
            <a:ext cx="92202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Vịnh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Hạ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kì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thiên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nhiên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Nơi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hòn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đảo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trùng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điệp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soi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bóng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Du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khách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ngắm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tắm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mát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dạo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bãi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8AFC2CB-96A6-4515-8936-08DE20B8AC1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-381000"/>
            <a:ext cx="2893591" cy="1706942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675ADA9A-11A8-4F1A-BB44-EDB18FDFDB3D}"/>
              </a:ext>
            </a:extLst>
          </p:cNvPr>
          <p:cNvGrpSpPr/>
          <p:nvPr/>
        </p:nvGrpSpPr>
        <p:grpSpPr>
          <a:xfrm>
            <a:off x="2743200" y="2514600"/>
            <a:ext cx="366789" cy="471441"/>
            <a:chOff x="3075709" y="1064527"/>
            <a:chExt cx="366789" cy="826618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7DA55DA4-1D16-4646-BE80-3DFB1C3B146C}"/>
                </a:ext>
              </a:extLst>
            </p:cNvPr>
            <p:cNvCxnSpPr/>
            <p:nvPr/>
          </p:nvCxnSpPr>
          <p:spPr>
            <a:xfrm flipH="1">
              <a:off x="3075709" y="1064527"/>
              <a:ext cx="226747" cy="826618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E8627AA2-83AD-495C-B4EC-BC129B87508F}"/>
                </a:ext>
              </a:extLst>
            </p:cNvPr>
            <p:cNvCxnSpPr/>
            <p:nvPr/>
          </p:nvCxnSpPr>
          <p:spPr>
            <a:xfrm flipH="1">
              <a:off x="3215751" y="1064527"/>
              <a:ext cx="226747" cy="826618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7585578-68CD-4D0F-ADE6-0B8EA031BE1A}"/>
              </a:ext>
            </a:extLst>
          </p:cNvPr>
          <p:cNvGrpSpPr/>
          <p:nvPr/>
        </p:nvGrpSpPr>
        <p:grpSpPr>
          <a:xfrm>
            <a:off x="3962400" y="3553831"/>
            <a:ext cx="366789" cy="619080"/>
            <a:chOff x="3075709" y="1064527"/>
            <a:chExt cx="366789" cy="826618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11F71670-D0CD-4D66-9CF4-5E2A09DDFD1B}"/>
                </a:ext>
              </a:extLst>
            </p:cNvPr>
            <p:cNvCxnSpPr/>
            <p:nvPr/>
          </p:nvCxnSpPr>
          <p:spPr>
            <a:xfrm flipH="1">
              <a:off x="3075709" y="1064527"/>
              <a:ext cx="226747" cy="826618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4FAF2DB0-C82F-4DF3-8B59-3558574FA71A}"/>
                </a:ext>
              </a:extLst>
            </p:cNvPr>
            <p:cNvCxnSpPr/>
            <p:nvPr/>
          </p:nvCxnSpPr>
          <p:spPr>
            <a:xfrm flipH="1">
              <a:off x="3215751" y="1064527"/>
              <a:ext cx="226747" cy="826618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EC920FB-5B71-44FE-A431-F5CC20516F93}"/>
              </a:ext>
            </a:extLst>
          </p:cNvPr>
          <p:cNvGrpSpPr/>
          <p:nvPr/>
        </p:nvGrpSpPr>
        <p:grpSpPr>
          <a:xfrm>
            <a:off x="5029200" y="4768600"/>
            <a:ext cx="366789" cy="826618"/>
            <a:chOff x="3075709" y="1064527"/>
            <a:chExt cx="366789" cy="826618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DA13DD8D-3FFD-45C6-A91D-C86B12AE8489}"/>
                </a:ext>
              </a:extLst>
            </p:cNvPr>
            <p:cNvCxnSpPr/>
            <p:nvPr/>
          </p:nvCxnSpPr>
          <p:spPr>
            <a:xfrm flipH="1">
              <a:off x="3075709" y="1064527"/>
              <a:ext cx="226747" cy="826618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D64A4280-9385-4D56-880D-368116399022}"/>
                </a:ext>
              </a:extLst>
            </p:cNvPr>
            <p:cNvCxnSpPr/>
            <p:nvPr/>
          </p:nvCxnSpPr>
          <p:spPr>
            <a:xfrm flipH="1">
              <a:off x="3215751" y="1064527"/>
              <a:ext cx="226747" cy="826618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763238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: Rounded Corners 44"/>
          <p:cNvSpPr/>
          <p:nvPr/>
        </p:nvSpPr>
        <p:spPr>
          <a:xfrm>
            <a:off x="6330207" y="3518817"/>
            <a:ext cx="1236759" cy="49543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31520"/>
            <a:endParaRPr lang="en-US" sz="108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909167" y="1546071"/>
            <a:ext cx="2078836" cy="1446275"/>
          </a:xfrm>
          <a:prstGeom prst="rect">
            <a:avLst/>
          </a:prstGeom>
          <a:noFill/>
        </p:spPr>
        <p:txBody>
          <a:bodyPr wrap="none" lIns="54864" tIns="27432" rIns="54864" bIns="27432" numCol="1">
            <a:prstTxWarp prst="textDeflate">
              <a:avLst/>
            </a:prstTxWarp>
            <a:spAutoFit/>
          </a:bodyPr>
          <a:lstStyle/>
          <a:p>
            <a:pPr algn="ctr" defTabSz="731520"/>
            <a:r>
              <a:rPr lang="en-US" sz="4800" b="1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latin typeface="UTM Avo" panose="02040603050506020204" charset="0"/>
                <a:ea typeface="Tahoma" panose="020B0604030504040204" pitchFamily="34" charset="0"/>
                <a:cs typeface="Tahoma" panose="020B0604030504040204" pitchFamily="34" charset="0"/>
              </a:rPr>
              <a:t>TRÒ CH</a:t>
            </a:r>
            <a:r>
              <a:rPr lang="vi-VN" sz="4800" b="1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 sz="4800" b="1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latin typeface="UTM Avo" panose="02040603050506020204" charset="0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</a:p>
          <a:p>
            <a:pPr algn="ctr" defTabSz="731520"/>
            <a:r>
              <a:rPr lang="en-US" sz="4800" b="1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latin typeface="UTM Avo" panose="02040603050506020204" charset="0"/>
                <a:ea typeface="Tahoma" panose="020B0604030504040204" pitchFamily="34" charset="0"/>
                <a:cs typeface="Tahoma" panose="020B0604030504040204" pitchFamily="34" charset="0"/>
              </a:rPr>
              <a:t> ĐÀO VÀN</a:t>
            </a:r>
            <a:r>
              <a:rPr lang="en-US" sz="4800" b="1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</a:t>
            </a: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9254" y="2678159"/>
            <a:ext cx="730183" cy="804088"/>
          </a:xfrm>
          <a:prstGeom prst="rect">
            <a:avLst/>
          </a:prstGeom>
        </p:spPr>
      </p:pic>
      <p:pic>
        <p:nvPicPr>
          <p:cNvPr id="43" name="Picture 42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5335" y="4387829"/>
            <a:ext cx="489807" cy="529718"/>
          </a:xfrm>
          <a:prstGeom prst="rect">
            <a:avLst/>
          </a:prstGeom>
        </p:spPr>
      </p:pic>
      <p:sp>
        <p:nvSpPr>
          <p:cNvPr id="44" name="Rectangle 43">
            <a:hlinkClick r:id="" action="ppaction://hlinkshowjump?jump=nextslide"/>
          </p:cNvPr>
          <p:cNvSpPr/>
          <p:nvPr/>
        </p:nvSpPr>
        <p:spPr>
          <a:xfrm>
            <a:off x="6056326" y="3534016"/>
            <a:ext cx="1752275" cy="498598"/>
          </a:xfrm>
          <a:prstGeom prst="rect">
            <a:avLst/>
          </a:prstGeom>
          <a:noFill/>
        </p:spPr>
        <p:txBody>
          <a:bodyPr wrap="none" lIns="54864" tIns="27432" rIns="54864" bIns="27432">
            <a:spAutoFit/>
          </a:bodyPr>
          <a:lstStyle/>
          <a:p>
            <a:pPr algn="ctr" defTabSz="731520"/>
            <a:r>
              <a:rPr lang="en-US" sz="2880" b="1">
                <a:ln w="12700" cmpd="sng">
                  <a:noFill/>
                  <a:prstDash val="solid"/>
                </a:ln>
                <a:solidFill>
                  <a:srgbClr val="00B0F0"/>
                </a:solidFill>
                <a:latin typeface="UTM Avo" panose="02040603050506020204" charset="0"/>
              </a:rPr>
              <a:t>BẮT ĐẦU</a:t>
            </a:r>
          </a:p>
        </p:txBody>
      </p:sp>
      <p:pic>
        <p:nvPicPr>
          <p:cNvPr id="46" name="Crystal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925141" y="5735445"/>
            <a:ext cx="274320" cy="365760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7486" y="3209487"/>
            <a:ext cx="1352514" cy="1935038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6200" y="1695121"/>
            <a:ext cx="1635089" cy="1763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868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4.07407E-6 L 2.29167E-6 0.02917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5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1" presetClass="emph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23925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15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TextBox 3">
            <a:extLst>
              <a:ext uri="{FF2B5EF4-FFF2-40B4-BE49-F238E27FC236}">
                <a16:creationId xmlns:a16="http://schemas.microsoft.com/office/drawing/2014/main" id="{458FB854-7680-48DA-A765-071EFCB64D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4800" y="2586041"/>
            <a:ext cx="4318396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7200" b="1" dirty="0"/>
              <a:t>GIẢI LAO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0FEB420-1BB7-46AC-9616-FE06B558DFB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3108" y="216896"/>
            <a:ext cx="7488846" cy="5223813"/>
          </a:xfrm>
          <a:prstGeom prst="rect">
            <a:avLst/>
          </a:prstGeom>
        </p:spPr>
      </p:pic>
      <p:sp>
        <p:nvSpPr>
          <p:cNvPr id="5" name="Freeform 14">
            <a:extLst>
              <a:ext uri="{FF2B5EF4-FFF2-40B4-BE49-F238E27FC236}">
                <a16:creationId xmlns:a16="http://schemas.microsoft.com/office/drawing/2014/main" id="{B266D413-C113-4040-93B4-780F26319EFB}"/>
              </a:ext>
            </a:extLst>
          </p:cNvPr>
          <p:cNvSpPr/>
          <p:nvPr/>
        </p:nvSpPr>
        <p:spPr>
          <a:xfrm>
            <a:off x="0" y="2163779"/>
            <a:ext cx="2208947" cy="1330048"/>
          </a:xfrm>
          <a:custGeom>
            <a:avLst/>
            <a:gdLst>
              <a:gd name="connsiteX0" fmla="*/ 1218628 w 1792587"/>
              <a:gd name="connsiteY0" fmla="*/ 0 h 959668"/>
              <a:gd name="connsiteX1" fmla="*/ 1792587 w 1792587"/>
              <a:gd name="connsiteY1" fmla="*/ 479834 h 959668"/>
              <a:gd name="connsiteX2" fmla="*/ 1218628 w 1792587"/>
              <a:gd name="connsiteY2" fmla="*/ 959668 h 959668"/>
              <a:gd name="connsiteX3" fmla="*/ 1218628 w 1792587"/>
              <a:gd name="connsiteY3" fmla="*/ 719751 h 959668"/>
              <a:gd name="connsiteX4" fmla="*/ 1042216 w 1792587"/>
              <a:gd name="connsiteY4" fmla="*/ 719751 h 959668"/>
              <a:gd name="connsiteX5" fmla="*/ 1042216 w 1792587"/>
              <a:gd name="connsiteY5" fmla="*/ 818419 h 959668"/>
              <a:gd name="connsiteX6" fmla="*/ 0 w 1792587"/>
              <a:gd name="connsiteY6" fmla="*/ 818419 h 959668"/>
              <a:gd name="connsiteX7" fmla="*/ 0 w 1792587"/>
              <a:gd name="connsiteY7" fmla="*/ 141250 h 959668"/>
              <a:gd name="connsiteX8" fmla="*/ 1042216 w 1792587"/>
              <a:gd name="connsiteY8" fmla="*/ 141250 h 959668"/>
              <a:gd name="connsiteX9" fmla="*/ 1042216 w 1792587"/>
              <a:gd name="connsiteY9" fmla="*/ 239917 h 959668"/>
              <a:gd name="connsiteX10" fmla="*/ 1218628 w 1792587"/>
              <a:gd name="connsiteY10" fmla="*/ 239917 h 959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792587" h="959668">
                <a:moveTo>
                  <a:pt x="1218628" y="0"/>
                </a:moveTo>
                <a:lnTo>
                  <a:pt x="1792587" y="479834"/>
                </a:lnTo>
                <a:lnTo>
                  <a:pt x="1218628" y="959668"/>
                </a:lnTo>
                <a:lnTo>
                  <a:pt x="1218628" y="719751"/>
                </a:lnTo>
                <a:lnTo>
                  <a:pt x="1042216" y="719751"/>
                </a:lnTo>
                <a:lnTo>
                  <a:pt x="1042216" y="818419"/>
                </a:lnTo>
                <a:lnTo>
                  <a:pt x="0" y="818419"/>
                </a:lnTo>
                <a:lnTo>
                  <a:pt x="0" y="141250"/>
                </a:lnTo>
                <a:lnTo>
                  <a:pt x="1042216" y="141250"/>
                </a:lnTo>
                <a:lnTo>
                  <a:pt x="1042216" y="239917"/>
                </a:lnTo>
                <a:lnTo>
                  <a:pt x="1218628" y="239917"/>
                </a:lnTo>
                <a:close/>
              </a:path>
            </a:pathLst>
          </a:custGeom>
          <a:solidFill>
            <a:srgbClr val="D5714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00DA1E4-8B75-4FBE-8743-87ED40EA23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5853" y="1645192"/>
            <a:ext cx="5989577" cy="3697270"/>
          </a:xfrm>
          <a:prstGeom prst="rect">
            <a:avLst/>
          </a:prstGeom>
        </p:spPr>
      </p:pic>
      <p:pic>
        <p:nvPicPr>
          <p:cNvPr id="7" name="Picture 2" descr="Kết nối tri thức với cuộc sống">
            <a:extLst>
              <a:ext uri="{FF2B5EF4-FFF2-40B4-BE49-F238E27FC236}">
                <a16:creationId xmlns:a16="http://schemas.microsoft.com/office/drawing/2014/main" id="{A6796783-BB86-4BBA-9F8F-B077916C25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4291" y="0"/>
            <a:ext cx="1064527" cy="106452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4382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EA279F6E-948C-4300-AFDF-7874F28AFE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2209800"/>
            <a:ext cx="7724775" cy="43053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91D0A35-3838-49E2-8F97-063DE3181479}"/>
              </a:ext>
            </a:extLst>
          </p:cNvPr>
          <p:cNvSpPr txBox="1"/>
          <p:nvPr/>
        </p:nvSpPr>
        <p:spPr>
          <a:xfrm>
            <a:off x="3657600" y="648212"/>
            <a:ext cx="6629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giới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lòng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endParaRPr lang="en-US" sz="4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3794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762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r>
              <a:rPr 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hình</a:t>
            </a:r>
            <a:r>
              <a:rPr 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ảnh</a:t>
            </a:r>
            <a:r>
              <a:rPr 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giới</a:t>
            </a:r>
            <a:r>
              <a:rPr 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dưới</a:t>
            </a:r>
            <a:r>
              <a:rPr 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endParaRPr lang="en-US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122" name="Picture 2" descr="D:\lớp 1 năm 2020 -2021 knttvcs\ảnh tiếng việt\images (4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862304"/>
            <a:ext cx="4283592" cy="2995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D:\lớp 1 năm 2020 -2021 knttvcs\ảnh tiếng việt\tải xuống (6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264227"/>
            <a:ext cx="4283592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D:\lớp 1 năm 2020 -2021 knttvcs\ảnh tiếng việt\tải xuống (7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8856" y="3893477"/>
            <a:ext cx="3948545" cy="2957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D:\lớp 1 năm 2020 -2021 knttvcs\ảnh tiếng việt\images (3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9276" y="1295400"/>
            <a:ext cx="4048125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58014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BF846A-E740-4E7F-B757-3D54191981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03F0D2-8685-4FA4-86CB-A08166744B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61F0A97-A6FF-44DE-B1DF-8D9470B3B0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510969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827075D4-D895-49F5-B674-6E8F669C49CC}"/>
              </a:ext>
            </a:extLst>
          </p:cNvPr>
          <p:cNvGrpSpPr/>
          <p:nvPr/>
        </p:nvGrpSpPr>
        <p:grpSpPr>
          <a:xfrm>
            <a:off x="1849992" y="1126888"/>
            <a:ext cx="8492016" cy="2515044"/>
            <a:chOff x="1868200" y="2632197"/>
            <a:chExt cx="8492016" cy="2919569"/>
          </a:xfrm>
          <a:solidFill>
            <a:srgbClr val="FDCFDF"/>
          </a:solidFill>
        </p:grpSpPr>
        <p:sp>
          <p:nvSpPr>
            <p:cNvPr id="6" name="Rectangle: Rounded Corners 1">
              <a:extLst>
                <a:ext uri="{FF2B5EF4-FFF2-40B4-BE49-F238E27FC236}">
                  <a16:creationId xmlns:a16="http://schemas.microsoft.com/office/drawing/2014/main" id="{F2CE1997-2B20-4055-9E0D-17242ADECC75}"/>
                </a:ext>
              </a:extLst>
            </p:cNvPr>
            <p:cNvSpPr/>
            <p:nvPr/>
          </p:nvSpPr>
          <p:spPr>
            <a:xfrm>
              <a:off x="1868200" y="2632197"/>
              <a:ext cx="8492016" cy="2919569"/>
            </a:xfrm>
            <a:prstGeom prst="roundRect">
              <a:avLst/>
            </a:prstGeom>
            <a:grpFill/>
            <a:ln w="3810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90C69CF-7C5B-4D67-9E14-EB2C679D9EB2}"/>
                </a:ext>
              </a:extLst>
            </p:cNvPr>
            <p:cNvSpPr txBox="1"/>
            <p:nvPr/>
          </p:nvSpPr>
          <p:spPr>
            <a:xfrm>
              <a:off x="2369373" y="3244194"/>
              <a:ext cx="7489670" cy="1393392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 dirty="0">
                  <a:ln w="28575">
                    <a:solidFill>
                      <a:prstClr val="white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CỦNG CỐ BÀI HỌC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D53C8175-DCDA-45B0-BB07-D71A11C1BA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81619"/>
            <a:ext cx="12192000" cy="3403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738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Picture 6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3733" y="1937864"/>
            <a:ext cx="341362" cy="488385"/>
          </a:xfrm>
          <a:prstGeom prst="rect">
            <a:avLst/>
          </a:prstGeom>
        </p:spPr>
      </p:pic>
      <p:cxnSp>
        <p:nvCxnSpPr>
          <p:cNvPr id="106" name="Straight Connector 105"/>
          <p:cNvCxnSpPr/>
          <p:nvPr/>
        </p:nvCxnSpPr>
        <p:spPr>
          <a:xfrm flipH="1">
            <a:off x="4466048" y="2194713"/>
            <a:ext cx="1546262" cy="1571289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7" name="Picture 9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3418" y="3465387"/>
            <a:ext cx="592583" cy="651110"/>
          </a:xfrm>
          <a:prstGeom prst="rect">
            <a:avLst/>
          </a:prstGeom>
        </p:spPr>
      </p:pic>
      <p:pic>
        <p:nvPicPr>
          <p:cNvPr id="4" name="clock-ticking-2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041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934854" y="5694899"/>
            <a:ext cx="274320" cy="365760"/>
          </a:xfrm>
          <a:prstGeom prst="rect">
            <a:avLst/>
          </a:prstGeom>
        </p:spPr>
      </p:pic>
      <p:pic>
        <p:nvPicPr>
          <p:cNvPr id="5" name="magic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910678" y="4297529"/>
            <a:ext cx="274320" cy="365760"/>
          </a:xfrm>
          <a:prstGeom prst="rect">
            <a:avLst/>
          </a:prstGeom>
        </p:spPr>
      </p:pic>
      <p:cxnSp>
        <p:nvCxnSpPr>
          <p:cNvPr id="55" name="Straight Connector 54"/>
          <p:cNvCxnSpPr/>
          <p:nvPr/>
        </p:nvCxnSpPr>
        <p:spPr>
          <a:xfrm flipH="1">
            <a:off x="5028276" y="2215945"/>
            <a:ext cx="988156" cy="2447345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6" name="Picture 5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806492" y="4419600"/>
            <a:ext cx="443569" cy="487378"/>
          </a:xfrm>
          <a:prstGeom prst="rect">
            <a:avLst/>
          </a:prstGeom>
        </p:spPr>
      </p:pic>
      <p:sp>
        <p:nvSpPr>
          <p:cNvPr id="8" name="TextBox 7">
            <a:hlinkClick r:id="rId11" action="ppaction://hlinksldjump"/>
          </p:cNvPr>
          <p:cNvSpPr txBox="1"/>
          <p:nvPr/>
        </p:nvSpPr>
        <p:spPr>
          <a:xfrm>
            <a:off x="4088935" y="2995856"/>
            <a:ext cx="9364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731520"/>
            <a:r>
              <a:rPr lang="en-US" sz="24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100$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6342079" y="2032549"/>
            <a:ext cx="9364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731520"/>
            <a:r>
              <a:rPr lang="en-US" sz="24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100$</a:t>
            </a:r>
          </a:p>
        </p:txBody>
      </p:sp>
      <p:sp>
        <p:nvSpPr>
          <p:cNvPr id="60" name="TextBox 59">
            <a:hlinkClick r:id="rId11" action="ppaction://hlinksldjump"/>
          </p:cNvPr>
          <p:cNvSpPr txBox="1"/>
          <p:nvPr/>
        </p:nvSpPr>
        <p:spPr>
          <a:xfrm>
            <a:off x="4644552" y="4059759"/>
            <a:ext cx="7505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731520"/>
            <a:r>
              <a:rPr lang="en-US" sz="24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50$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6492122" y="2032549"/>
            <a:ext cx="7505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731520"/>
            <a:r>
              <a:rPr lang="en-US" sz="24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50$</a:t>
            </a:r>
          </a:p>
        </p:txBody>
      </p:sp>
      <p:cxnSp>
        <p:nvCxnSpPr>
          <p:cNvPr id="63" name="Straight Connector 62"/>
          <p:cNvCxnSpPr/>
          <p:nvPr/>
        </p:nvCxnSpPr>
        <p:spPr>
          <a:xfrm>
            <a:off x="6012310" y="2215948"/>
            <a:ext cx="365975" cy="2239420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4" name="Picture 6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85395" flipH="1">
            <a:off x="6193429" y="4360034"/>
            <a:ext cx="389529" cy="240750"/>
          </a:xfrm>
          <a:prstGeom prst="rect">
            <a:avLst/>
          </a:prstGeom>
        </p:spPr>
      </p:pic>
      <p:sp>
        <p:nvSpPr>
          <p:cNvPr id="65" name="TextBox 64">
            <a:hlinkClick r:id="rId13" action="ppaction://hlinksldjump"/>
          </p:cNvPr>
          <p:cNvSpPr txBox="1"/>
          <p:nvPr/>
        </p:nvSpPr>
        <p:spPr>
          <a:xfrm>
            <a:off x="5846363" y="4030634"/>
            <a:ext cx="7489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731520"/>
            <a:r>
              <a:rPr lang="en-US" sz="24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20$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6492123" y="2032549"/>
            <a:ext cx="7489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731520"/>
            <a:r>
              <a:rPr lang="en-US" sz="24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20$</a:t>
            </a:r>
          </a:p>
        </p:txBody>
      </p:sp>
      <p:cxnSp>
        <p:nvCxnSpPr>
          <p:cNvPr id="70" name="Straight Connector 69"/>
          <p:cNvCxnSpPr/>
          <p:nvPr/>
        </p:nvCxnSpPr>
        <p:spPr>
          <a:xfrm>
            <a:off x="6007889" y="2201835"/>
            <a:ext cx="1437706" cy="2461454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" name="Picture 7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251551">
            <a:off x="7017440" y="4398668"/>
            <a:ext cx="856306" cy="529245"/>
          </a:xfrm>
          <a:prstGeom prst="rect">
            <a:avLst/>
          </a:prstGeom>
        </p:spPr>
      </p:pic>
      <p:sp>
        <p:nvSpPr>
          <p:cNvPr id="81" name="TextBox 80"/>
          <p:cNvSpPr txBox="1"/>
          <p:nvPr/>
        </p:nvSpPr>
        <p:spPr>
          <a:xfrm>
            <a:off x="6351458" y="2032549"/>
            <a:ext cx="748923" cy="4616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defTabSz="731520"/>
            <a:r>
              <a:rPr lang="en-US" sz="2400" b="1" dirty="0">
                <a:solidFill>
                  <a:srgbClr val="FFFF00"/>
                </a:solidFill>
                <a:latin typeface="Britannic Bold"/>
                <a:cs typeface="Champion Script" panose="020B0506030404030204" pitchFamily="34" charset="0"/>
              </a:rPr>
              <a:t>150</a:t>
            </a:r>
          </a:p>
        </p:txBody>
      </p:sp>
      <p:cxnSp>
        <p:nvCxnSpPr>
          <p:cNvPr id="96" name="Straight Connector 95"/>
          <p:cNvCxnSpPr/>
          <p:nvPr/>
        </p:nvCxnSpPr>
        <p:spPr>
          <a:xfrm>
            <a:off x="6042350" y="2201840"/>
            <a:ext cx="1693776" cy="1332073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8" name="Picture 9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43701" flipV="1">
            <a:off x="7540395" y="3458324"/>
            <a:ext cx="445331" cy="275239"/>
          </a:xfrm>
          <a:prstGeom prst="rect">
            <a:avLst/>
          </a:prstGeom>
        </p:spPr>
      </p:pic>
      <p:sp>
        <p:nvSpPr>
          <p:cNvPr id="100" name="TextBox 99">
            <a:hlinkClick r:id="rId16" action="ppaction://hlinksldjump"/>
          </p:cNvPr>
          <p:cNvSpPr txBox="1"/>
          <p:nvPr/>
        </p:nvSpPr>
        <p:spPr>
          <a:xfrm>
            <a:off x="7521190" y="2971145"/>
            <a:ext cx="7489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731520"/>
            <a:r>
              <a:rPr lang="en-US" sz="24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10$</a:t>
            </a:r>
          </a:p>
        </p:txBody>
      </p:sp>
      <p:sp>
        <p:nvSpPr>
          <p:cNvPr id="101" name="TextBox 100"/>
          <p:cNvSpPr txBox="1"/>
          <p:nvPr/>
        </p:nvSpPr>
        <p:spPr>
          <a:xfrm>
            <a:off x="6492843" y="2032549"/>
            <a:ext cx="184731" cy="4616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defTabSz="731520"/>
            <a:endParaRPr lang="en-US" sz="2400" b="1" dirty="0">
              <a:solidFill>
                <a:srgbClr val="FFFF00"/>
              </a:solidFill>
              <a:latin typeface="Britannic Bold"/>
              <a:cs typeface="Champion Script" panose="020B050603040403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65903" y="1615213"/>
            <a:ext cx="528037" cy="747314"/>
          </a:xfrm>
          <a:prstGeom prst="rect">
            <a:avLst/>
          </a:prstGeom>
        </p:spPr>
      </p:pic>
      <p:pic>
        <p:nvPicPr>
          <p:cNvPr id="17" name="Picture 16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5840" y="2032553"/>
            <a:ext cx="364035" cy="393697"/>
          </a:xfrm>
          <a:prstGeom prst="rect">
            <a:avLst/>
          </a:prstGeom>
        </p:spPr>
      </p:pic>
      <p:sp>
        <p:nvSpPr>
          <p:cNvPr id="72" name="TextBox 71">
            <a:hlinkClick r:id="rId11" action="ppaction://hlinksldjump"/>
          </p:cNvPr>
          <p:cNvSpPr txBox="1"/>
          <p:nvPr/>
        </p:nvSpPr>
        <p:spPr>
          <a:xfrm>
            <a:off x="7186309" y="3886589"/>
            <a:ext cx="9380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731520"/>
            <a:r>
              <a:rPr lang="en-US" sz="24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150$</a:t>
            </a:r>
          </a:p>
        </p:txBody>
      </p:sp>
      <p:pic>
        <p:nvPicPr>
          <p:cNvPr id="66" name="Picture 65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8074" y="1548453"/>
            <a:ext cx="412680" cy="444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126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7.40741E-7 L 8.33333E-7 0.00741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9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8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9" dur="475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74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2.96296E-6 L 0.28451 -0.37963 " pathEditMode="relative" rAng="0" ptsTypes="AA">
                                      <p:cBhvr>
                                        <p:cTn id="22" dur="5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219" y="-18981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4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000"/>
                            </p:stCondLst>
                            <p:childTnLst>
                              <p:par>
                                <p:cTn id="33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9000"/>
                            </p:stCondLst>
                            <p:childTnLst>
                              <p:par>
                                <p:cTn id="4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audio>
              <p:cMediaNode vol="10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18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64" dur="4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0 L 0.17825 -0.58704 " pathEditMode="relative" rAng="0" ptsTypes="AA">
                                      <p:cBhvr>
                                        <p:cTn id="67" dur="5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06" y="-29352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4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6000"/>
                            </p:stCondLst>
                            <p:childTnLst>
                              <p:par>
                                <p:cTn id="78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5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9000"/>
                            </p:stCondLst>
                            <p:childTnLst>
                              <p:par>
                                <p:cTn id="9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1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 tmFilter="0, 0; .2, .5; .8, .5; 1, 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0" dur="250" autoRev="1" fill="hold"/>
                                        <p:tgtEl>
                                          <p:spTgt spid="6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500"/>
                            </p:stCondLst>
                            <p:childTnLst>
                              <p:par>
                                <p:cTn id="102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000"/>
                            </p:stCondLst>
                            <p:childTnLst>
                              <p:par>
                                <p:cTn id="106" presetID="18" presetClass="exit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Right)">
                                      <p:cBhvr>
                                        <p:cTn id="107" dur="47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74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4.07407E-6 L -0.06615 -0.5324 " pathEditMode="relative" rAng="0" ptsTypes="AA">
                                      <p:cBhvr>
                                        <p:cTn id="110" dur="5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7" y="-26620"/>
                                    </p:animMotion>
                                  </p:childTnLst>
                                </p:cTn>
                              </p:par>
                              <p:par>
                                <p:cTn id="111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12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9" dur="4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6000"/>
                            </p:stCondLst>
                            <p:childTnLst>
                              <p:par>
                                <p:cTn id="121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8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9000"/>
                            </p:stCondLst>
                            <p:childTnLst>
                              <p:par>
                                <p:cTn id="13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1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3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500"/>
                            </p:stCondLst>
                            <p:childTnLst>
                              <p:par>
                                <p:cTn id="14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000"/>
                            </p:stCondLst>
                            <p:childTnLst>
                              <p:par>
                                <p:cTn id="149" presetID="18" presetClass="exit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Right)">
                                      <p:cBhvr>
                                        <p:cTn id="150" dur="475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74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1.48148E-6 L -0.25911 -0.59121 " pathEditMode="relative" rAng="0" ptsTypes="AA">
                                      <p:cBhvr>
                                        <p:cTn id="153" dur="5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956" y="-29560"/>
                                    </p:animMotion>
                                  </p:childTnLst>
                                </p:cTn>
                              </p:par>
                              <p:par>
                                <p:cTn id="154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55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0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2" dur="4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6000"/>
                            </p:stCondLst>
                            <p:childTnLst>
                              <p:par>
                                <p:cTn id="164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5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1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9000"/>
                            </p:stCondLst>
                            <p:childTnLst>
                              <p:par>
                                <p:cTn id="178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1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181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2" fill="hold">
                      <p:stCondLst>
                        <p:cond delay="0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 tmFilter="0, 0; .2, .5; .8, .5; 1, 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6" dur="250" autoRev="1" fill="hold"/>
                                        <p:tgtEl>
                                          <p:spTgt spid="9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500"/>
                            </p:stCondLst>
                            <p:childTnLst>
                              <p:par>
                                <p:cTn id="188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1000"/>
                            </p:stCondLst>
                            <p:childTnLst>
                              <p:par>
                                <p:cTn id="192" presetID="18" presetClass="exit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Right)">
                                      <p:cBhvr>
                                        <p:cTn id="193" dur="475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474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7.40741E-7 L -0.31654 -0.3419 " pathEditMode="relative" rAng="0" ptsTypes="AA">
                                      <p:cBhvr>
                                        <p:cTn id="196" dur="5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833" y="-17106"/>
                                    </p:animMotion>
                                  </p:childTnLst>
                                </p:cTn>
                              </p:par>
                              <p:par>
                                <p:cTn id="197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98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9" dur="10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3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0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5" dur="4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6000"/>
                            </p:stCondLst>
                            <p:childTnLst>
                              <p:par>
                                <p:cTn id="207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8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4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5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1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8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9000"/>
                            </p:stCondLst>
                            <p:childTnLst>
                              <p:par>
                                <p:cTn id="221" presetID="10" presetClass="exit" presetSubtype="0" fill="hold" grpId="1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21"/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222" dur="1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22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5" fill="hold">
                      <p:stCondLst>
                        <p:cond delay="0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2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2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3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3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1950"/>
                            </p:stCondLst>
                            <p:childTnLst>
                              <p:par>
                                <p:cTn id="233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4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4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4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4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6" fill="hold">
                            <p:stCondLst>
                              <p:cond delay="1800"/>
                            </p:stCondLst>
                            <p:childTnLst>
                              <p:par>
                                <p:cTn id="247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4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4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5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252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3" fill="hold">
                      <p:stCondLst>
                        <p:cond delay="0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5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5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5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5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0" fill="hold">
                            <p:stCondLst>
                              <p:cond delay="1800"/>
                            </p:stCondLst>
                            <p:childTnLst>
                              <p:par>
                                <p:cTn id="261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6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6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6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5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266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7" fill="hold">
                      <p:stCondLst>
                        <p:cond delay="0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7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7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7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7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>
                            <p:stCondLst>
                              <p:cond delay="1950"/>
                            </p:stCondLst>
                            <p:childTnLst>
                              <p:par>
                                <p:cTn id="275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76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7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7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9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280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1" fill="hold">
                      <p:stCondLst>
                        <p:cond delay="0"/>
                      </p:stCondLst>
                      <p:childTnLst>
                        <p:par>
                          <p:cTn id="282" fill="hold">
                            <p:stCondLst>
                              <p:cond delay="0"/>
                            </p:stCondLst>
                            <p:childTnLst>
                              <p:par>
                                <p:cTn id="283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8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8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8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8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8" fill="hold">
                            <p:stCondLst>
                              <p:cond delay="1800"/>
                            </p:stCondLst>
                            <p:childTnLst>
                              <p:par>
                                <p:cTn id="289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90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91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92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3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8" grpId="2"/>
      <p:bldP spid="59" grpId="0"/>
      <p:bldP spid="59" grpId="1"/>
      <p:bldP spid="60" grpId="0"/>
      <p:bldP spid="60" grpId="1"/>
      <p:bldP spid="60" grpId="2"/>
      <p:bldP spid="61" grpId="0"/>
      <p:bldP spid="61" grpId="1"/>
      <p:bldP spid="65" grpId="0"/>
      <p:bldP spid="65" grpId="1"/>
      <p:bldP spid="65" grpId="2"/>
      <p:bldP spid="69" grpId="0"/>
      <p:bldP spid="69" grpId="1"/>
      <p:bldP spid="81" grpId="0"/>
      <p:bldP spid="81" grpId="1"/>
      <p:bldP spid="100" grpId="0"/>
      <p:bldP spid="100" grpId="1"/>
      <p:bldP spid="100" grpId="2"/>
      <p:bldP spid="101" grpId="0"/>
      <p:bldP spid="101" grpId="1"/>
      <p:bldP spid="72" grpId="0"/>
      <p:bldP spid="72" grpId="1"/>
      <p:bldP spid="72" grpId="2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4116570" y="1761370"/>
            <a:ext cx="3973083" cy="1232969"/>
          </a:xfrm>
          <a:prstGeom prst="rect">
            <a:avLst/>
          </a:prstGeom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31520"/>
            <a:r>
              <a:rPr lang="en-US" sz="48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đẹp</a:t>
            </a:r>
            <a:endParaRPr lang="en-US" sz="2880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9" name="Picture 8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>
            <a:fillRect/>
          </a:stretch>
        </p:blipFill>
        <p:spPr>
          <a:xfrm flipH="1">
            <a:off x="3171002" y="3365377"/>
            <a:ext cx="1891132" cy="2155314"/>
          </a:xfrm>
          <a:prstGeom prst="rect">
            <a:avLst/>
          </a:prstGeom>
        </p:spPr>
      </p:pic>
      <p:sp>
        <p:nvSpPr>
          <p:cNvPr id="2" name="Right Arrow 1">
            <a:hlinkClick r:id="rId6" action="ppaction://hlinksldjump"/>
          </p:cNvPr>
          <p:cNvSpPr/>
          <p:nvPr/>
        </p:nvSpPr>
        <p:spPr>
          <a:xfrm>
            <a:off x="8290562" y="1557056"/>
            <a:ext cx="382503" cy="39409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31520"/>
            <a:endParaRPr lang="vi-VN" sz="108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010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4116570" y="1761370"/>
            <a:ext cx="3973083" cy="1232969"/>
          </a:xfrm>
          <a:prstGeom prst="rect">
            <a:avLst/>
          </a:prstGeom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31520"/>
            <a:r>
              <a:rPr lang="en-US" sz="48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xếp</a:t>
            </a:r>
            <a:endParaRPr lang="en-US" sz="4800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Right Arrow 4">
            <a:hlinkClick r:id="rId3" action="ppaction://hlinksldjump"/>
          </p:cNvPr>
          <p:cNvSpPr/>
          <p:nvPr/>
        </p:nvSpPr>
        <p:spPr>
          <a:xfrm>
            <a:off x="8290562" y="1557056"/>
            <a:ext cx="382503" cy="39409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31520"/>
            <a:endParaRPr lang="vi-VN" sz="108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pic>
        <p:nvPicPr>
          <p:cNvPr id="9" name="Picture 8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>
            <a:fillRect/>
          </a:stretch>
        </p:blipFill>
        <p:spPr>
          <a:xfrm flipH="1">
            <a:off x="3171002" y="3365377"/>
            <a:ext cx="1891132" cy="2155314"/>
          </a:xfrm>
          <a:prstGeom prst="rect">
            <a:avLst/>
          </a:prstGeom>
        </p:spPr>
      </p:pic>
      <p:pic>
        <p:nvPicPr>
          <p:cNvPr id="3" name="Picture 2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>
            <a:fillRect/>
          </a:stretch>
        </p:blipFill>
        <p:spPr>
          <a:xfrm flipH="1">
            <a:off x="3247202" y="3441577"/>
            <a:ext cx="1891132" cy="2155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609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4116570" y="1761370"/>
            <a:ext cx="3973083" cy="1232969"/>
          </a:xfrm>
          <a:prstGeom prst="rect">
            <a:avLst/>
          </a:prstGeom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31520"/>
            <a:r>
              <a:rPr lang="en-US" sz="48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kịp</a:t>
            </a:r>
            <a:endParaRPr lang="en-US" sz="1080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Picture 3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>
            <a:fillRect/>
          </a:stretch>
        </p:blipFill>
        <p:spPr>
          <a:xfrm flipH="1">
            <a:off x="3171002" y="3365377"/>
            <a:ext cx="1891132" cy="2155314"/>
          </a:xfrm>
          <a:prstGeom prst="rect">
            <a:avLst/>
          </a:prstGeom>
        </p:spPr>
      </p:pic>
      <p:sp>
        <p:nvSpPr>
          <p:cNvPr id="5" name="Right Arrow 4">
            <a:hlinkClick r:id="rId6" action="ppaction://hlinksldjump"/>
          </p:cNvPr>
          <p:cNvSpPr/>
          <p:nvPr/>
        </p:nvSpPr>
        <p:spPr>
          <a:xfrm>
            <a:off x="8290562" y="1557056"/>
            <a:ext cx="382503" cy="39409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31520"/>
            <a:endParaRPr lang="vi-VN" sz="108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3161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4116570" y="1761370"/>
            <a:ext cx="3973083" cy="1232969"/>
          </a:xfrm>
          <a:prstGeom prst="rect">
            <a:avLst/>
          </a:prstGeom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31520"/>
            <a:r>
              <a:rPr lang="en-US" sz="48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rãnh</a:t>
            </a:r>
            <a:endParaRPr lang="en-US" sz="4800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Picture 3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>
            <a:fillRect/>
          </a:stretch>
        </p:blipFill>
        <p:spPr>
          <a:xfrm flipH="1">
            <a:off x="3171002" y="3365377"/>
            <a:ext cx="1891132" cy="2155314"/>
          </a:xfrm>
          <a:prstGeom prst="rect">
            <a:avLst/>
          </a:prstGeom>
        </p:spPr>
      </p:pic>
      <p:sp>
        <p:nvSpPr>
          <p:cNvPr id="5" name="Right Arrow 4">
            <a:hlinkClick r:id="rId6" action="ppaction://hlinksldjump"/>
          </p:cNvPr>
          <p:cNvSpPr/>
          <p:nvPr/>
        </p:nvSpPr>
        <p:spPr>
          <a:xfrm>
            <a:off x="8290562" y="1557056"/>
            <a:ext cx="382503" cy="39409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31520"/>
            <a:endParaRPr lang="vi-VN" sz="108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7643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4108950" y="1754104"/>
            <a:ext cx="3973083" cy="1232969"/>
          </a:xfrm>
          <a:prstGeom prst="rect">
            <a:avLst/>
          </a:prstGeom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31520"/>
            <a:r>
              <a:rPr lang="en-US" sz="48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ghềnh</a:t>
            </a:r>
            <a:endParaRPr lang="en-US" sz="4800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Picture 3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>
            <a:fillRect/>
          </a:stretch>
        </p:blipFill>
        <p:spPr>
          <a:xfrm flipH="1">
            <a:off x="3171002" y="3365377"/>
            <a:ext cx="1891132" cy="2155314"/>
          </a:xfrm>
          <a:prstGeom prst="rect">
            <a:avLst/>
          </a:prstGeom>
        </p:spPr>
      </p:pic>
      <p:sp>
        <p:nvSpPr>
          <p:cNvPr id="5" name="Right Arrow 4">
            <a:hlinkClick r:id="rId6" action="ppaction://hlinksldjump"/>
          </p:cNvPr>
          <p:cNvSpPr/>
          <p:nvPr/>
        </p:nvSpPr>
        <p:spPr>
          <a:xfrm>
            <a:off x="8290562" y="1557056"/>
            <a:ext cx="382503" cy="39409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31520"/>
            <a:endParaRPr lang="vi-VN" sz="108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0469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388086">
            <a:off x="4285783" y="413068"/>
            <a:ext cx="1319764" cy="107139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1416" y="732515"/>
            <a:ext cx="7221108" cy="560809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8775" y="289916"/>
            <a:ext cx="1592643" cy="91403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73349" y="1864522"/>
            <a:ext cx="2025823" cy="499347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4557" y="4264077"/>
            <a:ext cx="11517443" cy="2593923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-271677"/>
            <a:ext cx="3764906" cy="712967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88229" y="-68642"/>
            <a:ext cx="4656021" cy="2328011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19414" y="268893"/>
            <a:ext cx="1292002" cy="753668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902042" y="353221"/>
            <a:ext cx="573750" cy="337500"/>
          </a:xfrm>
          <a:prstGeom prst="rect">
            <a:avLst/>
          </a:prstGeom>
        </p:spPr>
      </p:pic>
      <p:sp>
        <p:nvSpPr>
          <p:cNvPr id="18" name="矩形 17"/>
          <p:cNvSpPr/>
          <p:nvPr/>
        </p:nvSpPr>
        <p:spPr>
          <a:xfrm>
            <a:off x="3036454" y="2602690"/>
            <a:ext cx="657103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A400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Arial" panose="020B0604020202020204" pitchFamily="34" charset="0"/>
                <a:ea typeface="迷你简雪峰" panose="02010609000101010101" pitchFamily="49" charset="-122"/>
                <a:cs typeface="+mn-cs"/>
              </a:rPr>
              <a:t>Bài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FFA400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Arial" panose="020B0604020202020204" pitchFamily="34" charset="0"/>
                <a:ea typeface="迷你简雪峰" panose="02010609000101010101" pitchFamily="49" charset="-122"/>
                <a:cs typeface="+mn-cs"/>
              </a:rPr>
              <a:t> 62: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A400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Arial" panose="020B0604020202020204" pitchFamily="34" charset="0"/>
                <a:ea typeface="迷你简雪峰" panose="02010609000101010101" pitchFamily="49" charset="-122"/>
                <a:cs typeface="+mn-cs"/>
              </a:rPr>
              <a:t>iêc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FFA400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Arial" panose="020B0604020202020204" pitchFamily="34" charset="0"/>
                <a:ea typeface="迷你简雪峰" panose="02010609000101010101" pitchFamily="49" charset="-122"/>
                <a:cs typeface="+mn-cs"/>
              </a:rPr>
              <a:t> 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A400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Arial" panose="020B0604020202020204" pitchFamily="34" charset="0"/>
                <a:ea typeface="迷你简雪峰" panose="02010609000101010101" pitchFamily="49" charset="-122"/>
                <a:cs typeface="+mn-cs"/>
              </a:rPr>
              <a:t>iên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FFA400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Arial" panose="020B0604020202020204" pitchFamily="34" charset="0"/>
                <a:ea typeface="迷你简雪峰" panose="02010609000101010101" pitchFamily="49" charset="-122"/>
                <a:cs typeface="+mn-cs"/>
              </a:rPr>
              <a:t> 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A400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Arial" panose="020B0604020202020204" pitchFamily="34" charset="0"/>
                <a:ea typeface="迷你简雪峰" panose="02010609000101010101" pitchFamily="49" charset="-122"/>
                <a:cs typeface="+mn-cs"/>
              </a:rPr>
              <a:t>iêp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FFA400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Arial" panose="020B0604020202020204" pitchFamily="34" charset="0"/>
                <a:ea typeface="迷你简雪峰" panose="02010609000101010101" pitchFamily="49" charset="-122"/>
                <a:cs typeface="+mn-cs"/>
              </a:rPr>
              <a:t> </a:t>
            </a: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FFA400"/>
              </a:solidFill>
              <a:effectLst>
                <a:innerShdw blurRad="63500" dist="50800" dir="2700000">
                  <a:prstClr val="black">
                    <a:alpha val="50000"/>
                  </a:prstClr>
                </a:innerShdw>
              </a:effectLst>
              <a:uLnTx/>
              <a:uFillTx/>
              <a:latin typeface="Arial" panose="020B0604020202020204" pitchFamily="34" charset="0"/>
              <a:ea typeface="迷你简雪峰" panose="02010609000101010101" pitchFamily="49" charset="-122"/>
              <a:cs typeface="+mn-cs"/>
            </a:endParaRPr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178</TotalTime>
  <Words>326</Words>
  <Application>Microsoft Office PowerPoint</Application>
  <PresentationFormat>Widescreen</PresentationFormat>
  <Paragraphs>70</Paragraphs>
  <Slides>23</Slides>
  <Notes>2</Notes>
  <HiddenSlides>0</HiddenSlides>
  <MMClips>4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23</vt:i4>
      </vt:variant>
    </vt:vector>
  </HeadingPairs>
  <TitlesOfParts>
    <vt:vector size="41" baseType="lpstr">
      <vt:lpstr>等线</vt:lpstr>
      <vt:lpstr>微软雅黑</vt:lpstr>
      <vt:lpstr>.VnAvant</vt:lpstr>
      <vt:lpstr>Arial</vt:lpstr>
      <vt:lpstr>Arial-Rounded</vt:lpstr>
      <vt:lpstr>Britannic Bold</vt:lpstr>
      <vt:lpstr>Calibri</vt:lpstr>
      <vt:lpstr>Calibri Light</vt:lpstr>
      <vt:lpstr>HP001 4 hàng</vt:lpstr>
      <vt:lpstr>HP001 4 hàng 2 ô ly</vt:lpstr>
      <vt:lpstr>Tahoma</vt:lpstr>
      <vt:lpstr>UTM Avo</vt:lpstr>
      <vt:lpstr>Office Theme</vt:lpstr>
      <vt:lpstr>1_Office Theme</vt:lpstr>
      <vt:lpstr>Office 主题</vt:lpstr>
      <vt:lpstr>3_Office 主题​​</vt:lpstr>
      <vt:lpstr>2_Office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Giải lao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Một số hình ảnh về thế giới dưới biển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384.10I. Lâm, Trần Bảo</cp:lastModifiedBy>
  <cp:revision>20</cp:revision>
  <dcterms:created xsi:type="dcterms:W3CDTF">2020-08-18T12:22:49Z</dcterms:created>
  <dcterms:modified xsi:type="dcterms:W3CDTF">2021-12-13T07:12:09Z</dcterms:modified>
</cp:coreProperties>
</file>